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58" r:id="rId4"/>
    <p:sldId id="259" r:id="rId5"/>
    <p:sldId id="260" r:id="rId6"/>
    <p:sldId id="262" r:id="rId7"/>
    <p:sldId id="263" r:id="rId8"/>
    <p:sldId id="264" r:id="rId9"/>
    <p:sldId id="265" r:id="rId10"/>
    <p:sldId id="267" r:id="rId11"/>
    <p:sldId id="268" r:id="rId12"/>
    <p:sldId id="269" r:id="rId13"/>
    <p:sldId id="270" r:id="rId14"/>
    <p:sldId id="271" r:id="rId15"/>
    <p:sldId id="272" r:id="rId16"/>
    <p:sldId id="274" r:id="rId17"/>
    <p:sldId id="275"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58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249" autoAdjust="0"/>
  </p:normalViewPr>
  <p:slideViewPr>
    <p:cSldViewPr snapToGrid="0">
      <p:cViewPr varScale="1">
        <p:scale>
          <a:sx n="68" d="100"/>
          <a:sy n="68" d="100"/>
        </p:scale>
        <p:origin x="81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2F2208-CE79-4D68-8643-E7BCA21FEE35}" type="doc">
      <dgm:prSet loTypeId="urn:microsoft.com/office/officeart/2008/layout/LinedList" loCatId="list" qsTypeId="urn:microsoft.com/office/officeart/2005/8/quickstyle/simple5" qsCatId="simple" csTypeId="urn:microsoft.com/office/officeart/2005/8/colors/accent2_4" csCatId="accent2"/>
      <dgm:spPr/>
      <dgm:t>
        <a:bodyPr/>
        <a:lstStyle/>
        <a:p>
          <a:endParaRPr lang="en-US"/>
        </a:p>
      </dgm:t>
    </dgm:pt>
    <dgm:pt modelId="{D7BE65A3-EE23-4535-9AFE-1BEC96B88048}">
      <dgm:prSet/>
      <dgm:spPr/>
      <dgm:t>
        <a:bodyPr/>
        <a:lstStyle/>
        <a:p>
          <a:r>
            <a:rPr lang="en-IN" dirty="0">
              <a:latin typeface="Berlin Sans FB Demi" panose="020E0802020502020306" pitchFamily="34" charset="0"/>
            </a:rPr>
            <a:t>This is the last level of the game and this level is also played using touch sensing mode .</a:t>
          </a:r>
          <a:endParaRPr lang="en-US" dirty="0">
            <a:latin typeface="Berlin Sans FB Demi" panose="020E0802020502020306" pitchFamily="34" charset="0"/>
          </a:endParaRPr>
        </a:p>
      </dgm:t>
    </dgm:pt>
    <dgm:pt modelId="{AF6B90C2-E319-40F3-A943-74AE80AD52D1}" type="parTrans" cxnId="{3A1482EB-9F04-4308-90D8-74B1A5463F49}">
      <dgm:prSet/>
      <dgm:spPr/>
      <dgm:t>
        <a:bodyPr/>
        <a:lstStyle/>
        <a:p>
          <a:endParaRPr lang="en-US"/>
        </a:p>
      </dgm:t>
    </dgm:pt>
    <dgm:pt modelId="{5E784A96-DFE3-4201-9B6B-2CA367060D3E}" type="sibTrans" cxnId="{3A1482EB-9F04-4308-90D8-74B1A5463F49}">
      <dgm:prSet/>
      <dgm:spPr/>
      <dgm:t>
        <a:bodyPr/>
        <a:lstStyle/>
        <a:p>
          <a:endParaRPr lang="en-US"/>
        </a:p>
      </dgm:t>
    </dgm:pt>
    <dgm:pt modelId="{2464C792-AB38-409C-9312-3768D1F341C2}">
      <dgm:prSet/>
      <dgm:spPr/>
      <dgm:t>
        <a:bodyPr/>
        <a:lstStyle/>
        <a:p>
          <a:r>
            <a:rPr lang="en-IN" dirty="0">
              <a:latin typeface="Berlin Sans FB Demi" panose="020E0802020502020306" pitchFamily="34" charset="0"/>
            </a:rPr>
            <a:t>This level is a survival mode level where the enemy is constantly firing deadly spike balls towards us and we need to survive for 100 seconds</a:t>
          </a:r>
          <a:r>
            <a:rPr lang="en-IN" dirty="0">
              <a:latin typeface="Algerian" panose="04020705040A02060702" pitchFamily="82" charset="0"/>
            </a:rPr>
            <a:t>. </a:t>
          </a:r>
          <a:endParaRPr lang="en-US" dirty="0">
            <a:latin typeface="Algerian" panose="04020705040A02060702" pitchFamily="82" charset="0"/>
          </a:endParaRPr>
        </a:p>
      </dgm:t>
    </dgm:pt>
    <dgm:pt modelId="{956D3867-2CDA-4583-9240-3817F43D5BC9}" type="parTrans" cxnId="{F43366CA-EAC8-4D6E-B54E-1A8C710FCF26}">
      <dgm:prSet/>
      <dgm:spPr/>
      <dgm:t>
        <a:bodyPr/>
        <a:lstStyle/>
        <a:p>
          <a:endParaRPr lang="en-US"/>
        </a:p>
      </dgm:t>
    </dgm:pt>
    <dgm:pt modelId="{E2C1D84D-496D-4612-A8D4-D1D2BE867874}" type="sibTrans" cxnId="{F43366CA-EAC8-4D6E-B54E-1A8C710FCF26}">
      <dgm:prSet/>
      <dgm:spPr/>
      <dgm:t>
        <a:bodyPr/>
        <a:lstStyle/>
        <a:p>
          <a:endParaRPr lang="en-US"/>
        </a:p>
      </dgm:t>
    </dgm:pt>
    <dgm:pt modelId="{40ADCB5A-CFB6-4784-8453-515890871B8B}">
      <dgm:prSet/>
      <dgm:spPr/>
      <dgm:t>
        <a:bodyPr/>
        <a:lstStyle/>
        <a:p>
          <a:r>
            <a:rPr lang="en-IN" b="0" dirty="0">
              <a:latin typeface="Berlin Sans FB Demi" panose="020E0802020502020306" pitchFamily="34" charset="0"/>
            </a:rPr>
            <a:t>This level marks the end of the game and the story as well </a:t>
          </a:r>
          <a:endParaRPr lang="en-US" b="0" dirty="0">
            <a:latin typeface="Berlin Sans FB Demi" panose="020E0802020502020306" pitchFamily="34" charset="0"/>
          </a:endParaRPr>
        </a:p>
      </dgm:t>
    </dgm:pt>
    <dgm:pt modelId="{09E7F979-806C-4623-B243-38BAC5DCABF9}" type="parTrans" cxnId="{84348182-55AD-4D9F-8C03-F2DC41FF252A}">
      <dgm:prSet/>
      <dgm:spPr/>
      <dgm:t>
        <a:bodyPr/>
        <a:lstStyle/>
        <a:p>
          <a:endParaRPr lang="en-US"/>
        </a:p>
      </dgm:t>
    </dgm:pt>
    <dgm:pt modelId="{A0AF453A-0AD0-4D09-BABC-41721FB1AE7A}" type="sibTrans" cxnId="{84348182-55AD-4D9F-8C03-F2DC41FF252A}">
      <dgm:prSet/>
      <dgm:spPr/>
      <dgm:t>
        <a:bodyPr/>
        <a:lstStyle/>
        <a:p>
          <a:endParaRPr lang="en-US"/>
        </a:p>
      </dgm:t>
    </dgm:pt>
    <dgm:pt modelId="{90F12347-FEF5-49DC-9E28-4BA7B7BC28B6}" type="pres">
      <dgm:prSet presAssocID="{3A2F2208-CE79-4D68-8643-E7BCA21FEE35}" presName="vert0" presStyleCnt="0">
        <dgm:presLayoutVars>
          <dgm:dir/>
          <dgm:animOne val="branch"/>
          <dgm:animLvl val="lvl"/>
        </dgm:presLayoutVars>
      </dgm:prSet>
      <dgm:spPr/>
    </dgm:pt>
    <dgm:pt modelId="{C439BFA9-C79D-4A1E-B300-01FABCB095A4}" type="pres">
      <dgm:prSet presAssocID="{D7BE65A3-EE23-4535-9AFE-1BEC96B88048}" presName="thickLine" presStyleLbl="alignNode1" presStyleIdx="0" presStyleCnt="3"/>
      <dgm:spPr/>
    </dgm:pt>
    <dgm:pt modelId="{9545F9CD-39CB-4E90-AB53-519DD1C05B58}" type="pres">
      <dgm:prSet presAssocID="{D7BE65A3-EE23-4535-9AFE-1BEC96B88048}" presName="horz1" presStyleCnt="0"/>
      <dgm:spPr/>
    </dgm:pt>
    <dgm:pt modelId="{D7DE77C5-3A70-4309-9189-55BF2CD9B383}" type="pres">
      <dgm:prSet presAssocID="{D7BE65A3-EE23-4535-9AFE-1BEC96B88048}" presName="tx1" presStyleLbl="revTx" presStyleIdx="0" presStyleCnt="3"/>
      <dgm:spPr/>
    </dgm:pt>
    <dgm:pt modelId="{C03C700B-C73B-493A-B850-EFC80BAAE12F}" type="pres">
      <dgm:prSet presAssocID="{D7BE65A3-EE23-4535-9AFE-1BEC96B88048}" presName="vert1" presStyleCnt="0"/>
      <dgm:spPr/>
    </dgm:pt>
    <dgm:pt modelId="{8A4AABEA-6B64-4768-A04A-E90B7C3A0D53}" type="pres">
      <dgm:prSet presAssocID="{2464C792-AB38-409C-9312-3768D1F341C2}" presName="thickLine" presStyleLbl="alignNode1" presStyleIdx="1" presStyleCnt="3"/>
      <dgm:spPr/>
    </dgm:pt>
    <dgm:pt modelId="{7245FAF1-D83E-4253-9338-E5B13F04F9DD}" type="pres">
      <dgm:prSet presAssocID="{2464C792-AB38-409C-9312-3768D1F341C2}" presName="horz1" presStyleCnt="0"/>
      <dgm:spPr/>
    </dgm:pt>
    <dgm:pt modelId="{9ABF66D2-1099-4825-A717-C63F8BA6F0CD}" type="pres">
      <dgm:prSet presAssocID="{2464C792-AB38-409C-9312-3768D1F341C2}" presName="tx1" presStyleLbl="revTx" presStyleIdx="1" presStyleCnt="3"/>
      <dgm:spPr/>
    </dgm:pt>
    <dgm:pt modelId="{9EE91FFD-4C12-4AC6-9BA1-4C26B7CD5206}" type="pres">
      <dgm:prSet presAssocID="{2464C792-AB38-409C-9312-3768D1F341C2}" presName="vert1" presStyleCnt="0"/>
      <dgm:spPr/>
    </dgm:pt>
    <dgm:pt modelId="{41E40DE3-C346-4CF7-AF99-13F5882F6A50}" type="pres">
      <dgm:prSet presAssocID="{40ADCB5A-CFB6-4784-8453-515890871B8B}" presName="thickLine" presStyleLbl="alignNode1" presStyleIdx="2" presStyleCnt="3"/>
      <dgm:spPr/>
    </dgm:pt>
    <dgm:pt modelId="{FC43CF3D-01D9-4932-B459-59A947E1C5E3}" type="pres">
      <dgm:prSet presAssocID="{40ADCB5A-CFB6-4784-8453-515890871B8B}" presName="horz1" presStyleCnt="0"/>
      <dgm:spPr/>
    </dgm:pt>
    <dgm:pt modelId="{B02E7827-66DF-41D4-BED7-665C872DC8A8}" type="pres">
      <dgm:prSet presAssocID="{40ADCB5A-CFB6-4784-8453-515890871B8B}" presName="tx1" presStyleLbl="revTx" presStyleIdx="2" presStyleCnt="3"/>
      <dgm:spPr/>
    </dgm:pt>
    <dgm:pt modelId="{682CFF79-F669-4266-B5D3-78CB317C1D48}" type="pres">
      <dgm:prSet presAssocID="{40ADCB5A-CFB6-4784-8453-515890871B8B}" presName="vert1" presStyleCnt="0"/>
      <dgm:spPr/>
    </dgm:pt>
  </dgm:ptLst>
  <dgm:cxnLst>
    <dgm:cxn modelId="{24159E6F-F0C0-478F-B37F-980DA9EC493F}" type="presOf" srcId="{2464C792-AB38-409C-9312-3768D1F341C2}" destId="{9ABF66D2-1099-4825-A717-C63F8BA6F0CD}" srcOrd="0" destOrd="0" presId="urn:microsoft.com/office/officeart/2008/layout/LinedList"/>
    <dgm:cxn modelId="{9B71C44F-41EC-4E8C-9E72-05EF4B2F7F05}" type="presOf" srcId="{40ADCB5A-CFB6-4784-8453-515890871B8B}" destId="{B02E7827-66DF-41D4-BED7-665C872DC8A8}" srcOrd="0" destOrd="0" presId="urn:microsoft.com/office/officeart/2008/layout/LinedList"/>
    <dgm:cxn modelId="{84348182-55AD-4D9F-8C03-F2DC41FF252A}" srcId="{3A2F2208-CE79-4D68-8643-E7BCA21FEE35}" destId="{40ADCB5A-CFB6-4784-8453-515890871B8B}" srcOrd="2" destOrd="0" parTransId="{09E7F979-806C-4623-B243-38BAC5DCABF9}" sibTransId="{A0AF453A-0AD0-4D09-BABC-41721FB1AE7A}"/>
    <dgm:cxn modelId="{5FB42C95-1CEC-488E-9828-6E3AC7DF482C}" type="presOf" srcId="{3A2F2208-CE79-4D68-8643-E7BCA21FEE35}" destId="{90F12347-FEF5-49DC-9E28-4BA7B7BC28B6}" srcOrd="0" destOrd="0" presId="urn:microsoft.com/office/officeart/2008/layout/LinedList"/>
    <dgm:cxn modelId="{F43366CA-EAC8-4D6E-B54E-1A8C710FCF26}" srcId="{3A2F2208-CE79-4D68-8643-E7BCA21FEE35}" destId="{2464C792-AB38-409C-9312-3768D1F341C2}" srcOrd="1" destOrd="0" parTransId="{956D3867-2CDA-4583-9240-3817F43D5BC9}" sibTransId="{E2C1D84D-496D-4612-A8D4-D1D2BE867874}"/>
    <dgm:cxn modelId="{ED0CA1E5-55CF-435A-A125-4B08BDA1EB8E}" type="presOf" srcId="{D7BE65A3-EE23-4535-9AFE-1BEC96B88048}" destId="{D7DE77C5-3A70-4309-9189-55BF2CD9B383}" srcOrd="0" destOrd="0" presId="urn:microsoft.com/office/officeart/2008/layout/LinedList"/>
    <dgm:cxn modelId="{3A1482EB-9F04-4308-90D8-74B1A5463F49}" srcId="{3A2F2208-CE79-4D68-8643-E7BCA21FEE35}" destId="{D7BE65A3-EE23-4535-9AFE-1BEC96B88048}" srcOrd="0" destOrd="0" parTransId="{AF6B90C2-E319-40F3-A943-74AE80AD52D1}" sibTransId="{5E784A96-DFE3-4201-9B6B-2CA367060D3E}"/>
    <dgm:cxn modelId="{1030D607-8436-493A-961D-DA507DCD5B75}" type="presParOf" srcId="{90F12347-FEF5-49DC-9E28-4BA7B7BC28B6}" destId="{C439BFA9-C79D-4A1E-B300-01FABCB095A4}" srcOrd="0" destOrd="0" presId="urn:microsoft.com/office/officeart/2008/layout/LinedList"/>
    <dgm:cxn modelId="{2F93D8C1-44F7-436A-B162-C7E2A6839D18}" type="presParOf" srcId="{90F12347-FEF5-49DC-9E28-4BA7B7BC28B6}" destId="{9545F9CD-39CB-4E90-AB53-519DD1C05B58}" srcOrd="1" destOrd="0" presId="urn:microsoft.com/office/officeart/2008/layout/LinedList"/>
    <dgm:cxn modelId="{E1E30005-AB46-4883-87A3-0CE284CB1839}" type="presParOf" srcId="{9545F9CD-39CB-4E90-AB53-519DD1C05B58}" destId="{D7DE77C5-3A70-4309-9189-55BF2CD9B383}" srcOrd="0" destOrd="0" presId="urn:microsoft.com/office/officeart/2008/layout/LinedList"/>
    <dgm:cxn modelId="{8DBB37B3-2B8B-46C6-A0ED-FA616F4D6C99}" type="presParOf" srcId="{9545F9CD-39CB-4E90-AB53-519DD1C05B58}" destId="{C03C700B-C73B-493A-B850-EFC80BAAE12F}" srcOrd="1" destOrd="0" presId="urn:microsoft.com/office/officeart/2008/layout/LinedList"/>
    <dgm:cxn modelId="{324F55AF-9CF5-40B1-B911-255A97CE2F43}" type="presParOf" srcId="{90F12347-FEF5-49DC-9E28-4BA7B7BC28B6}" destId="{8A4AABEA-6B64-4768-A04A-E90B7C3A0D53}" srcOrd="2" destOrd="0" presId="urn:microsoft.com/office/officeart/2008/layout/LinedList"/>
    <dgm:cxn modelId="{450B3731-FFB7-4722-B3D5-79B1E4C49E17}" type="presParOf" srcId="{90F12347-FEF5-49DC-9E28-4BA7B7BC28B6}" destId="{7245FAF1-D83E-4253-9338-E5B13F04F9DD}" srcOrd="3" destOrd="0" presId="urn:microsoft.com/office/officeart/2008/layout/LinedList"/>
    <dgm:cxn modelId="{16CC869A-DAD7-4CD3-9FED-E400C7177646}" type="presParOf" srcId="{7245FAF1-D83E-4253-9338-E5B13F04F9DD}" destId="{9ABF66D2-1099-4825-A717-C63F8BA6F0CD}" srcOrd="0" destOrd="0" presId="urn:microsoft.com/office/officeart/2008/layout/LinedList"/>
    <dgm:cxn modelId="{E6773970-B745-4F79-9CF7-8C5CDA767A9C}" type="presParOf" srcId="{7245FAF1-D83E-4253-9338-E5B13F04F9DD}" destId="{9EE91FFD-4C12-4AC6-9BA1-4C26B7CD5206}" srcOrd="1" destOrd="0" presId="urn:microsoft.com/office/officeart/2008/layout/LinedList"/>
    <dgm:cxn modelId="{A8C7A4F7-C730-4585-ABF2-19C623F18750}" type="presParOf" srcId="{90F12347-FEF5-49DC-9E28-4BA7B7BC28B6}" destId="{41E40DE3-C346-4CF7-AF99-13F5882F6A50}" srcOrd="4" destOrd="0" presId="urn:microsoft.com/office/officeart/2008/layout/LinedList"/>
    <dgm:cxn modelId="{8B6EFD6F-67C7-45A0-A85D-FBD348A547B8}" type="presParOf" srcId="{90F12347-FEF5-49DC-9E28-4BA7B7BC28B6}" destId="{FC43CF3D-01D9-4932-B459-59A947E1C5E3}" srcOrd="5" destOrd="0" presId="urn:microsoft.com/office/officeart/2008/layout/LinedList"/>
    <dgm:cxn modelId="{0D8806AC-8024-492E-A1AC-73C7CC3F45B7}" type="presParOf" srcId="{FC43CF3D-01D9-4932-B459-59A947E1C5E3}" destId="{B02E7827-66DF-41D4-BED7-665C872DC8A8}" srcOrd="0" destOrd="0" presId="urn:microsoft.com/office/officeart/2008/layout/LinedList"/>
    <dgm:cxn modelId="{FA2BAFE1-99A1-4F0A-A2D4-6BE478F6159C}" type="presParOf" srcId="{FC43CF3D-01D9-4932-B459-59A947E1C5E3}" destId="{682CFF79-F669-4266-B5D3-78CB317C1D4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F2A38E9-89C3-49CF-A66E-57D432B733B1}" type="doc">
      <dgm:prSet loTypeId="urn:microsoft.com/office/officeart/2008/layout/LinedList" loCatId="list" qsTypeId="urn:microsoft.com/office/officeart/2005/8/quickstyle/simple3" qsCatId="simple" csTypeId="urn:microsoft.com/office/officeart/2005/8/colors/colorful4" csCatId="colorful"/>
      <dgm:spPr/>
      <dgm:t>
        <a:bodyPr/>
        <a:lstStyle/>
        <a:p>
          <a:endParaRPr lang="en-US"/>
        </a:p>
      </dgm:t>
    </dgm:pt>
    <dgm:pt modelId="{8AAFAA44-F7E9-4245-95D5-7C4F5364BB17}">
      <dgm:prSet/>
      <dgm:spPr/>
      <dgm:t>
        <a:bodyPr/>
        <a:lstStyle/>
        <a:p>
          <a:r>
            <a:rPr lang="en-IN" dirty="0">
              <a:latin typeface="Berlin Sans FB Demi" panose="020E0802020502020306" pitchFamily="34" charset="0"/>
            </a:rPr>
            <a:t>The game has a total 0f 47 backdrops and 80 + sprites in it. </a:t>
          </a:r>
          <a:endParaRPr lang="en-US" dirty="0">
            <a:latin typeface="Berlin Sans FB Demi" panose="020E0802020502020306" pitchFamily="34" charset="0"/>
          </a:endParaRPr>
        </a:p>
      </dgm:t>
    </dgm:pt>
    <dgm:pt modelId="{36D79FD9-037B-4798-B18A-6911D4977C10}" type="parTrans" cxnId="{CC68BACB-928F-4DAB-B88B-E334E6602933}">
      <dgm:prSet/>
      <dgm:spPr/>
      <dgm:t>
        <a:bodyPr/>
        <a:lstStyle/>
        <a:p>
          <a:endParaRPr lang="en-US"/>
        </a:p>
      </dgm:t>
    </dgm:pt>
    <dgm:pt modelId="{53DB4B65-4752-477C-A642-43F8AA608D7E}" type="sibTrans" cxnId="{CC68BACB-928F-4DAB-B88B-E334E6602933}">
      <dgm:prSet/>
      <dgm:spPr/>
      <dgm:t>
        <a:bodyPr/>
        <a:lstStyle/>
        <a:p>
          <a:endParaRPr lang="en-US"/>
        </a:p>
      </dgm:t>
    </dgm:pt>
    <dgm:pt modelId="{06EA4D10-BFE4-4CF4-B8A6-1BDDF1553A34}">
      <dgm:prSet/>
      <dgm:spPr/>
      <dgm:t>
        <a:bodyPr/>
        <a:lstStyle/>
        <a:p>
          <a:r>
            <a:rPr lang="en-IN" dirty="0">
              <a:latin typeface="Berlin Sans FB Demi" panose="020E0802020502020306" pitchFamily="34" charset="0"/>
            </a:rPr>
            <a:t>The game has 2 specially made video sensing levels</a:t>
          </a:r>
          <a:r>
            <a:rPr lang="en-IN" dirty="0">
              <a:latin typeface="Algerian" panose="04020705040A02060702" pitchFamily="82" charset="0"/>
            </a:rPr>
            <a:t>.</a:t>
          </a:r>
          <a:endParaRPr lang="en-US" dirty="0">
            <a:latin typeface="Algerian" panose="04020705040A02060702" pitchFamily="82" charset="0"/>
          </a:endParaRPr>
        </a:p>
      </dgm:t>
    </dgm:pt>
    <dgm:pt modelId="{D588A51C-0623-409F-A66C-2F0439171714}" type="parTrans" cxnId="{5A45DE50-A36D-4F02-BFFE-B7C11BC8C320}">
      <dgm:prSet/>
      <dgm:spPr/>
      <dgm:t>
        <a:bodyPr/>
        <a:lstStyle/>
        <a:p>
          <a:endParaRPr lang="en-US"/>
        </a:p>
      </dgm:t>
    </dgm:pt>
    <dgm:pt modelId="{8B82DD02-B16F-49F4-A393-1354A56F0745}" type="sibTrans" cxnId="{5A45DE50-A36D-4F02-BFFE-B7C11BC8C320}">
      <dgm:prSet/>
      <dgm:spPr/>
      <dgm:t>
        <a:bodyPr/>
        <a:lstStyle/>
        <a:p>
          <a:endParaRPr lang="en-US"/>
        </a:p>
      </dgm:t>
    </dgm:pt>
    <dgm:pt modelId="{A46AE824-635D-48ED-8864-4A8B0F7B8983}">
      <dgm:prSet/>
      <dgm:spPr/>
      <dgm:t>
        <a:bodyPr/>
        <a:lstStyle/>
        <a:p>
          <a:r>
            <a:rPr lang="en-IN" dirty="0">
              <a:latin typeface="Berlin Sans FB Demi" panose="020E0802020502020306" pitchFamily="34" charset="0"/>
            </a:rPr>
            <a:t>The game contains more than 30 audio recordings with 10+ background music’s .</a:t>
          </a:r>
          <a:endParaRPr lang="en-US" dirty="0">
            <a:latin typeface="Berlin Sans FB Demi" panose="020E0802020502020306" pitchFamily="34" charset="0"/>
          </a:endParaRPr>
        </a:p>
      </dgm:t>
    </dgm:pt>
    <dgm:pt modelId="{13FB89C6-D1CD-4B31-98AD-8A52CDC5E8A8}" type="parTrans" cxnId="{9FFEE58F-87DF-4252-8B22-B7E8A0CDDA62}">
      <dgm:prSet/>
      <dgm:spPr/>
      <dgm:t>
        <a:bodyPr/>
        <a:lstStyle/>
        <a:p>
          <a:endParaRPr lang="en-US"/>
        </a:p>
      </dgm:t>
    </dgm:pt>
    <dgm:pt modelId="{D3BE0CC3-0D23-40D5-98FF-100D38A1ECBD}" type="sibTrans" cxnId="{9FFEE58F-87DF-4252-8B22-B7E8A0CDDA62}">
      <dgm:prSet/>
      <dgm:spPr/>
      <dgm:t>
        <a:bodyPr/>
        <a:lstStyle/>
        <a:p>
          <a:endParaRPr lang="en-US"/>
        </a:p>
      </dgm:t>
    </dgm:pt>
    <dgm:pt modelId="{F6E1C89F-9E42-40DE-B7B9-056C4F37BB34}">
      <dgm:prSet/>
      <dgm:spPr/>
      <dgm:t>
        <a:bodyPr/>
        <a:lstStyle/>
        <a:p>
          <a:r>
            <a:rPr lang="en-IN" dirty="0">
              <a:latin typeface="Berlin Sans FB Demi" panose="020E0802020502020306" pitchFamily="34" charset="0"/>
            </a:rPr>
            <a:t>The game also includes a story running parallel to the GAME and the levels are a continuation part of the story.</a:t>
          </a:r>
          <a:endParaRPr lang="en-US" dirty="0">
            <a:latin typeface="Berlin Sans FB Demi" panose="020E0802020502020306" pitchFamily="34" charset="0"/>
          </a:endParaRPr>
        </a:p>
      </dgm:t>
    </dgm:pt>
    <dgm:pt modelId="{FA36C7D7-029F-4D85-9388-94CFA63F26A1}" type="parTrans" cxnId="{AD9851AA-38DE-4CD9-8F09-E66DCF1AAADC}">
      <dgm:prSet/>
      <dgm:spPr/>
      <dgm:t>
        <a:bodyPr/>
        <a:lstStyle/>
        <a:p>
          <a:endParaRPr lang="en-US"/>
        </a:p>
      </dgm:t>
    </dgm:pt>
    <dgm:pt modelId="{919CAA80-0EDD-4A92-8B1A-83B4E90DB0FE}" type="sibTrans" cxnId="{AD9851AA-38DE-4CD9-8F09-E66DCF1AAADC}">
      <dgm:prSet/>
      <dgm:spPr/>
      <dgm:t>
        <a:bodyPr/>
        <a:lstStyle/>
        <a:p>
          <a:endParaRPr lang="en-US"/>
        </a:p>
      </dgm:t>
    </dgm:pt>
    <dgm:pt modelId="{CF91AC36-75B4-4FAE-8516-9AB0D9D5463D}" type="pres">
      <dgm:prSet presAssocID="{CF2A38E9-89C3-49CF-A66E-57D432B733B1}" presName="vert0" presStyleCnt="0">
        <dgm:presLayoutVars>
          <dgm:dir/>
          <dgm:animOne val="branch"/>
          <dgm:animLvl val="lvl"/>
        </dgm:presLayoutVars>
      </dgm:prSet>
      <dgm:spPr/>
    </dgm:pt>
    <dgm:pt modelId="{DF4F5F2F-A0FA-47EC-92CA-693C220447BB}" type="pres">
      <dgm:prSet presAssocID="{8AAFAA44-F7E9-4245-95D5-7C4F5364BB17}" presName="thickLine" presStyleLbl="alignNode1" presStyleIdx="0" presStyleCnt="4"/>
      <dgm:spPr/>
    </dgm:pt>
    <dgm:pt modelId="{118B86D5-BE8F-4EAB-84E6-88199AD59DCD}" type="pres">
      <dgm:prSet presAssocID="{8AAFAA44-F7E9-4245-95D5-7C4F5364BB17}" presName="horz1" presStyleCnt="0"/>
      <dgm:spPr/>
    </dgm:pt>
    <dgm:pt modelId="{61452499-9965-430B-BF29-77B85292EC30}" type="pres">
      <dgm:prSet presAssocID="{8AAFAA44-F7E9-4245-95D5-7C4F5364BB17}" presName="tx1" presStyleLbl="revTx" presStyleIdx="0" presStyleCnt="4"/>
      <dgm:spPr/>
    </dgm:pt>
    <dgm:pt modelId="{59BC179E-367D-48B6-A3BC-F24AF176A418}" type="pres">
      <dgm:prSet presAssocID="{8AAFAA44-F7E9-4245-95D5-7C4F5364BB17}" presName="vert1" presStyleCnt="0"/>
      <dgm:spPr/>
    </dgm:pt>
    <dgm:pt modelId="{D3E79725-201C-47FA-9336-2B72158D8E15}" type="pres">
      <dgm:prSet presAssocID="{06EA4D10-BFE4-4CF4-B8A6-1BDDF1553A34}" presName="thickLine" presStyleLbl="alignNode1" presStyleIdx="1" presStyleCnt="4"/>
      <dgm:spPr/>
    </dgm:pt>
    <dgm:pt modelId="{E48F2D92-77E4-4484-9A7E-E673390FFEF1}" type="pres">
      <dgm:prSet presAssocID="{06EA4D10-BFE4-4CF4-B8A6-1BDDF1553A34}" presName="horz1" presStyleCnt="0"/>
      <dgm:spPr/>
    </dgm:pt>
    <dgm:pt modelId="{9831C83E-2BD2-4962-83ED-77F430139864}" type="pres">
      <dgm:prSet presAssocID="{06EA4D10-BFE4-4CF4-B8A6-1BDDF1553A34}" presName="tx1" presStyleLbl="revTx" presStyleIdx="1" presStyleCnt="4"/>
      <dgm:spPr/>
    </dgm:pt>
    <dgm:pt modelId="{A125E718-69C9-4708-B573-F58D46664F39}" type="pres">
      <dgm:prSet presAssocID="{06EA4D10-BFE4-4CF4-B8A6-1BDDF1553A34}" presName="vert1" presStyleCnt="0"/>
      <dgm:spPr/>
    </dgm:pt>
    <dgm:pt modelId="{9B159ECC-9553-4EA7-A557-74254556FF6B}" type="pres">
      <dgm:prSet presAssocID="{A46AE824-635D-48ED-8864-4A8B0F7B8983}" presName="thickLine" presStyleLbl="alignNode1" presStyleIdx="2" presStyleCnt="4"/>
      <dgm:spPr/>
    </dgm:pt>
    <dgm:pt modelId="{E5C79153-E924-457F-8D19-8863CCFBD362}" type="pres">
      <dgm:prSet presAssocID="{A46AE824-635D-48ED-8864-4A8B0F7B8983}" presName="horz1" presStyleCnt="0"/>
      <dgm:spPr/>
    </dgm:pt>
    <dgm:pt modelId="{D6217240-F680-4711-9C13-EB75BD2F2EE4}" type="pres">
      <dgm:prSet presAssocID="{A46AE824-635D-48ED-8864-4A8B0F7B8983}" presName="tx1" presStyleLbl="revTx" presStyleIdx="2" presStyleCnt="4"/>
      <dgm:spPr/>
    </dgm:pt>
    <dgm:pt modelId="{9A517B11-6920-40FC-9149-813A3DB7A017}" type="pres">
      <dgm:prSet presAssocID="{A46AE824-635D-48ED-8864-4A8B0F7B8983}" presName="vert1" presStyleCnt="0"/>
      <dgm:spPr/>
    </dgm:pt>
    <dgm:pt modelId="{EA8D8B88-90BA-416A-84B7-8A9FE6DE4937}" type="pres">
      <dgm:prSet presAssocID="{F6E1C89F-9E42-40DE-B7B9-056C4F37BB34}" presName="thickLine" presStyleLbl="alignNode1" presStyleIdx="3" presStyleCnt="4"/>
      <dgm:spPr/>
    </dgm:pt>
    <dgm:pt modelId="{E1EC7CA1-87A4-48D4-8247-D518B5507269}" type="pres">
      <dgm:prSet presAssocID="{F6E1C89F-9E42-40DE-B7B9-056C4F37BB34}" presName="horz1" presStyleCnt="0"/>
      <dgm:spPr/>
    </dgm:pt>
    <dgm:pt modelId="{172A14C7-B4A7-4D35-B1B9-96713FE44014}" type="pres">
      <dgm:prSet presAssocID="{F6E1C89F-9E42-40DE-B7B9-056C4F37BB34}" presName="tx1" presStyleLbl="revTx" presStyleIdx="3" presStyleCnt="4"/>
      <dgm:spPr/>
    </dgm:pt>
    <dgm:pt modelId="{4124EC48-532D-4E69-B041-FD02486CB8C8}" type="pres">
      <dgm:prSet presAssocID="{F6E1C89F-9E42-40DE-B7B9-056C4F37BB34}" presName="vert1" presStyleCnt="0"/>
      <dgm:spPr/>
    </dgm:pt>
  </dgm:ptLst>
  <dgm:cxnLst>
    <dgm:cxn modelId="{BBF3DC06-D076-4414-917B-987E5284464A}" type="presOf" srcId="{A46AE824-635D-48ED-8864-4A8B0F7B8983}" destId="{D6217240-F680-4711-9C13-EB75BD2F2EE4}" srcOrd="0" destOrd="0" presId="urn:microsoft.com/office/officeart/2008/layout/LinedList"/>
    <dgm:cxn modelId="{09229835-CB00-4813-834D-2BDF8CEC2B67}" type="presOf" srcId="{8AAFAA44-F7E9-4245-95D5-7C4F5364BB17}" destId="{61452499-9965-430B-BF29-77B85292EC30}" srcOrd="0" destOrd="0" presId="urn:microsoft.com/office/officeart/2008/layout/LinedList"/>
    <dgm:cxn modelId="{65713D68-4AC5-4F55-B1F7-68235A7E0CF6}" type="presOf" srcId="{CF2A38E9-89C3-49CF-A66E-57D432B733B1}" destId="{CF91AC36-75B4-4FAE-8516-9AB0D9D5463D}" srcOrd="0" destOrd="0" presId="urn:microsoft.com/office/officeart/2008/layout/LinedList"/>
    <dgm:cxn modelId="{5A45DE50-A36D-4F02-BFFE-B7C11BC8C320}" srcId="{CF2A38E9-89C3-49CF-A66E-57D432B733B1}" destId="{06EA4D10-BFE4-4CF4-B8A6-1BDDF1553A34}" srcOrd="1" destOrd="0" parTransId="{D588A51C-0623-409F-A66C-2F0439171714}" sibTransId="{8B82DD02-B16F-49F4-A393-1354A56F0745}"/>
    <dgm:cxn modelId="{945F7080-1CA3-4B93-B349-CB297D3DC162}" type="presOf" srcId="{06EA4D10-BFE4-4CF4-B8A6-1BDDF1553A34}" destId="{9831C83E-2BD2-4962-83ED-77F430139864}" srcOrd="0" destOrd="0" presId="urn:microsoft.com/office/officeart/2008/layout/LinedList"/>
    <dgm:cxn modelId="{9FFEE58F-87DF-4252-8B22-B7E8A0CDDA62}" srcId="{CF2A38E9-89C3-49CF-A66E-57D432B733B1}" destId="{A46AE824-635D-48ED-8864-4A8B0F7B8983}" srcOrd="2" destOrd="0" parTransId="{13FB89C6-D1CD-4B31-98AD-8A52CDC5E8A8}" sibTransId="{D3BE0CC3-0D23-40D5-98FF-100D38A1ECBD}"/>
    <dgm:cxn modelId="{AD9851AA-38DE-4CD9-8F09-E66DCF1AAADC}" srcId="{CF2A38E9-89C3-49CF-A66E-57D432B733B1}" destId="{F6E1C89F-9E42-40DE-B7B9-056C4F37BB34}" srcOrd="3" destOrd="0" parTransId="{FA36C7D7-029F-4D85-9388-94CFA63F26A1}" sibTransId="{919CAA80-0EDD-4A92-8B1A-83B4E90DB0FE}"/>
    <dgm:cxn modelId="{CC68BACB-928F-4DAB-B88B-E334E6602933}" srcId="{CF2A38E9-89C3-49CF-A66E-57D432B733B1}" destId="{8AAFAA44-F7E9-4245-95D5-7C4F5364BB17}" srcOrd="0" destOrd="0" parTransId="{36D79FD9-037B-4798-B18A-6911D4977C10}" sibTransId="{53DB4B65-4752-477C-A642-43F8AA608D7E}"/>
    <dgm:cxn modelId="{43DFB3E8-6BC9-4AD0-BC89-00F2B5DBFFC0}" type="presOf" srcId="{F6E1C89F-9E42-40DE-B7B9-056C4F37BB34}" destId="{172A14C7-B4A7-4D35-B1B9-96713FE44014}" srcOrd="0" destOrd="0" presId="urn:microsoft.com/office/officeart/2008/layout/LinedList"/>
    <dgm:cxn modelId="{86EC5AF4-EF0A-4CE3-9FA7-EBEE95337F50}" type="presParOf" srcId="{CF91AC36-75B4-4FAE-8516-9AB0D9D5463D}" destId="{DF4F5F2F-A0FA-47EC-92CA-693C220447BB}" srcOrd="0" destOrd="0" presId="urn:microsoft.com/office/officeart/2008/layout/LinedList"/>
    <dgm:cxn modelId="{1007E251-7EEC-40AA-8232-A451C262B839}" type="presParOf" srcId="{CF91AC36-75B4-4FAE-8516-9AB0D9D5463D}" destId="{118B86D5-BE8F-4EAB-84E6-88199AD59DCD}" srcOrd="1" destOrd="0" presId="urn:microsoft.com/office/officeart/2008/layout/LinedList"/>
    <dgm:cxn modelId="{E2269541-20B3-48BC-85E3-41F691217222}" type="presParOf" srcId="{118B86D5-BE8F-4EAB-84E6-88199AD59DCD}" destId="{61452499-9965-430B-BF29-77B85292EC30}" srcOrd="0" destOrd="0" presId="urn:microsoft.com/office/officeart/2008/layout/LinedList"/>
    <dgm:cxn modelId="{92E94692-3BFA-42E6-9AB9-9DA9854F26A1}" type="presParOf" srcId="{118B86D5-BE8F-4EAB-84E6-88199AD59DCD}" destId="{59BC179E-367D-48B6-A3BC-F24AF176A418}" srcOrd="1" destOrd="0" presId="urn:microsoft.com/office/officeart/2008/layout/LinedList"/>
    <dgm:cxn modelId="{C797D792-04CD-47B3-A539-EC86DE43CEF8}" type="presParOf" srcId="{CF91AC36-75B4-4FAE-8516-9AB0D9D5463D}" destId="{D3E79725-201C-47FA-9336-2B72158D8E15}" srcOrd="2" destOrd="0" presId="urn:microsoft.com/office/officeart/2008/layout/LinedList"/>
    <dgm:cxn modelId="{61C92FF1-6D8F-4D48-9663-BB74B654FFA3}" type="presParOf" srcId="{CF91AC36-75B4-4FAE-8516-9AB0D9D5463D}" destId="{E48F2D92-77E4-4484-9A7E-E673390FFEF1}" srcOrd="3" destOrd="0" presId="urn:microsoft.com/office/officeart/2008/layout/LinedList"/>
    <dgm:cxn modelId="{ADC15A47-48FE-4C86-A5DD-62FE77A73DF0}" type="presParOf" srcId="{E48F2D92-77E4-4484-9A7E-E673390FFEF1}" destId="{9831C83E-2BD2-4962-83ED-77F430139864}" srcOrd="0" destOrd="0" presId="urn:microsoft.com/office/officeart/2008/layout/LinedList"/>
    <dgm:cxn modelId="{26FA46B7-9B8F-4BAF-959C-2F850F620D17}" type="presParOf" srcId="{E48F2D92-77E4-4484-9A7E-E673390FFEF1}" destId="{A125E718-69C9-4708-B573-F58D46664F39}" srcOrd="1" destOrd="0" presId="urn:microsoft.com/office/officeart/2008/layout/LinedList"/>
    <dgm:cxn modelId="{133AD022-2F1B-4DF8-A44C-E9E90A79F292}" type="presParOf" srcId="{CF91AC36-75B4-4FAE-8516-9AB0D9D5463D}" destId="{9B159ECC-9553-4EA7-A557-74254556FF6B}" srcOrd="4" destOrd="0" presId="urn:microsoft.com/office/officeart/2008/layout/LinedList"/>
    <dgm:cxn modelId="{DD8225C8-0F2C-438E-8002-F34305237734}" type="presParOf" srcId="{CF91AC36-75B4-4FAE-8516-9AB0D9D5463D}" destId="{E5C79153-E924-457F-8D19-8863CCFBD362}" srcOrd="5" destOrd="0" presId="urn:microsoft.com/office/officeart/2008/layout/LinedList"/>
    <dgm:cxn modelId="{99F0ED8A-2505-424F-B775-C62DC630F715}" type="presParOf" srcId="{E5C79153-E924-457F-8D19-8863CCFBD362}" destId="{D6217240-F680-4711-9C13-EB75BD2F2EE4}" srcOrd="0" destOrd="0" presId="urn:microsoft.com/office/officeart/2008/layout/LinedList"/>
    <dgm:cxn modelId="{CA9457F5-E55F-4DBC-9F1A-59AA58785A7F}" type="presParOf" srcId="{E5C79153-E924-457F-8D19-8863CCFBD362}" destId="{9A517B11-6920-40FC-9149-813A3DB7A017}" srcOrd="1" destOrd="0" presId="urn:microsoft.com/office/officeart/2008/layout/LinedList"/>
    <dgm:cxn modelId="{B456E661-19C8-4F1C-9F0A-6EACCA06A1FB}" type="presParOf" srcId="{CF91AC36-75B4-4FAE-8516-9AB0D9D5463D}" destId="{EA8D8B88-90BA-416A-84B7-8A9FE6DE4937}" srcOrd="6" destOrd="0" presId="urn:microsoft.com/office/officeart/2008/layout/LinedList"/>
    <dgm:cxn modelId="{565E435C-99CB-4135-B021-1CA5485DA22F}" type="presParOf" srcId="{CF91AC36-75B4-4FAE-8516-9AB0D9D5463D}" destId="{E1EC7CA1-87A4-48D4-8247-D518B5507269}" srcOrd="7" destOrd="0" presId="urn:microsoft.com/office/officeart/2008/layout/LinedList"/>
    <dgm:cxn modelId="{8FD29C62-2D24-44A8-A515-E1AEA45EBFE5}" type="presParOf" srcId="{E1EC7CA1-87A4-48D4-8247-D518B5507269}" destId="{172A14C7-B4A7-4D35-B1B9-96713FE44014}" srcOrd="0" destOrd="0" presId="urn:microsoft.com/office/officeart/2008/layout/LinedList"/>
    <dgm:cxn modelId="{98CC07A7-553A-47DB-8DA5-90F17E3F2895}" type="presParOf" srcId="{E1EC7CA1-87A4-48D4-8247-D518B5507269}" destId="{4124EC48-532D-4E69-B041-FD02486CB8C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E624360-77D8-4E76-B717-F6F9346A73A1}" type="doc">
      <dgm:prSet loTypeId="urn:microsoft.com/office/officeart/2008/layout/LinedList" loCatId="list" qsTypeId="urn:microsoft.com/office/officeart/2005/8/quickstyle/simple5" qsCatId="simple" csTypeId="urn:microsoft.com/office/officeart/2005/8/colors/accent1_3" csCatId="accent1" phldr="1"/>
      <dgm:spPr/>
      <dgm:t>
        <a:bodyPr/>
        <a:lstStyle/>
        <a:p>
          <a:endParaRPr lang="en-US"/>
        </a:p>
      </dgm:t>
    </dgm:pt>
    <dgm:pt modelId="{850AD338-8714-4573-8F95-7358A6AA58A3}">
      <dgm:prSet custT="1"/>
      <dgm:spPr/>
      <dgm:t>
        <a:bodyPr/>
        <a:lstStyle/>
        <a:p>
          <a:r>
            <a:rPr lang="en-IN" sz="3200" b="0" dirty="0">
              <a:latin typeface="Berlin Sans FB Demi" panose="020E0802020502020306" pitchFamily="34" charset="0"/>
            </a:rPr>
            <a:t>THE GAME IS DIVIDED INTO 5 STORY PARTS AND 5 LEVELS WHICH ARE PLAYED ALTERNATIVELY TO MAKE A WHOLE .</a:t>
          </a:r>
          <a:endParaRPr lang="en-US" sz="3200" b="0" dirty="0">
            <a:latin typeface="Berlin Sans FB Demi" panose="020E0802020502020306" pitchFamily="34" charset="0"/>
          </a:endParaRPr>
        </a:p>
      </dgm:t>
    </dgm:pt>
    <dgm:pt modelId="{BE056B5A-E978-417D-934C-77DEC9871CE5}" type="parTrans" cxnId="{15E541DF-99EB-4F7C-805A-7BA14ECB1E23}">
      <dgm:prSet/>
      <dgm:spPr/>
      <dgm:t>
        <a:bodyPr/>
        <a:lstStyle/>
        <a:p>
          <a:endParaRPr lang="en-US"/>
        </a:p>
      </dgm:t>
    </dgm:pt>
    <dgm:pt modelId="{90E038F2-6BC9-4FB9-92B6-3ACD75CAF674}" type="sibTrans" cxnId="{15E541DF-99EB-4F7C-805A-7BA14ECB1E23}">
      <dgm:prSet/>
      <dgm:spPr/>
      <dgm:t>
        <a:bodyPr/>
        <a:lstStyle/>
        <a:p>
          <a:endParaRPr lang="en-US"/>
        </a:p>
      </dgm:t>
    </dgm:pt>
    <dgm:pt modelId="{CA095B36-E315-4964-9515-489B5E90322D}">
      <dgm:prSet custT="1"/>
      <dgm:spPr/>
      <dgm:t>
        <a:bodyPr/>
        <a:lstStyle/>
        <a:p>
          <a:r>
            <a:rPr lang="en-IN" sz="3200" dirty="0">
              <a:latin typeface="Berlin Sans FB Demi" panose="020E0802020502020306" pitchFamily="34" charset="0"/>
            </a:rPr>
            <a:t>WE HAVE ADDED A MENU BAR AS A NEW FEATURE TO PROVIDE FLEXIBILITY FOR THE PLAYER TO SELECT HIS/HER CHOICE OF LEVEL OR TO VIEW A PARTICULAR STORY PART.</a:t>
          </a:r>
          <a:endParaRPr lang="en-US" sz="3200" dirty="0">
            <a:latin typeface="Berlin Sans FB Demi" panose="020E0802020502020306" pitchFamily="34" charset="0"/>
          </a:endParaRPr>
        </a:p>
      </dgm:t>
    </dgm:pt>
    <dgm:pt modelId="{FF7182BE-69BE-4F36-A693-48C182F04B11}" type="parTrans" cxnId="{8E96531B-2463-4D03-9046-FA42AD36EAFC}">
      <dgm:prSet/>
      <dgm:spPr/>
      <dgm:t>
        <a:bodyPr/>
        <a:lstStyle/>
        <a:p>
          <a:endParaRPr lang="en-US"/>
        </a:p>
      </dgm:t>
    </dgm:pt>
    <dgm:pt modelId="{DB3FE9D9-E190-4D26-A98F-99029F437DB1}" type="sibTrans" cxnId="{8E96531B-2463-4D03-9046-FA42AD36EAFC}">
      <dgm:prSet/>
      <dgm:spPr/>
      <dgm:t>
        <a:bodyPr/>
        <a:lstStyle/>
        <a:p>
          <a:endParaRPr lang="en-US"/>
        </a:p>
      </dgm:t>
    </dgm:pt>
    <dgm:pt modelId="{E37D99D1-2495-4516-ACFA-1011CE6E7F4C}" type="pres">
      <dgm:prSet presAssocID="{FE624360-77D8-4E76-B717-F6F9346A73A1}" presName="vert0" presStyleCnt="0">
        <dgm:presLayoutVars>
          <dgm:dir/>
          <dgm:animOne val="branch"/>
          <dgm:animLvl val="lvl"/>
        </dgm:presLayoutVars>
      </dgm:prSet>
      <dgm:spPr/>
    </dgm:pt>
    <dgm:pt modelId="{E8EA8B81-9077-4E9F-AFBD-7467ACBA812B}" type="pres">
      <dgm:prSet presAssocID="{850AD338-8714-4573-8F95-7358A6AA58A3}" presName="thickLine" presStyleLbl="alignNode1" presStyleIdx="0" presStyleCnt="2"/>
      <dgm:spPr/>
    </dgm:pt>
    <dgm:pt modelId="{92454B99-DDED-41A7-905A-51B6569B5023}" type="pres">
      <dgm:prSet presAssocID="{850AD338-8714-4573-8F95-7358A6AA58A3}" presName="horz1" presStyleCnt="0"/>
      <dgm:spPr/>
    </dgm:pt>
    <dgm:pt modelId="{D365F8EA-F9D0-444D-AC9F-3FEC252361D5}" type="pres">
      <dgm:prSet presAssocID="{850AD338-8714-4573-8F95-7358A6AA58A3}" presName="tx1" presStyleLbl="revTx" presStyleIdx="0" presStyleCnt="2"/>
      <dgm:spPr/>
    </dgm:pt>
    <dgm:pt modelId="{2DCDF802-70A1-451A-80B4-714AF83B9865}" type="pres">
      <dgm:prSet presAssocID="{850AD338-8714-4573-8F95-7358A6AA58A3}" presName="vert1" presStyleCnt="0"/>
      <dgm:spPr/>
    </dgm:pt>
    <dgm:pt modelId="{63948886-4AEC-4DEF-81B6-B933F7B0DE4E}" type="pres">
      <dgm:prSet presAssocID="{CA095B36-E315-4964-9515-489B5E90322D}" presName="thickLine" presStyleLbl="alignNode1" presStyleIdx="1" presStyleCnt="2"/>
      <dgm:spPr/>
    </dgm:pt>
    <dgm:pt modelId="{620353D1-B69B-4328-A636-3BC749B66869}" type="pres">
      <dgm:prSet presAssocID="{CA095B36-E315-4964-9515-489B5E90322D}" presName="horz1" presStyleCnt="0"/>
      <dgm:spPr/>
    </dgm:pt>
    <dgm:pt modelId="{FC425811-FFAF-47FF-A7D1-46685F3782F7}" type="pres">
      <dgm:prSet presAssocID="{CA095B36-E315-4964-9515-489B5E90322D}" presName="tx1" presStyleLbl="revTx" presStyleIdx="1" presStyleCnt="2"/>
      <dgm:spPr/>
    </dgm:pt>
    <dgm:pt modelId="{F29CC32D-E7B3-4E82-BEB5-F1B687136BE2}" type="pres">
      <dgm:prSet presAssocID="{CA095B36-E315-4964-9515-489B5E90322D}" presName="vert1" presStyleCnt="0"/>
      <dgm:spPr/>
    </dgm:pt>
  </dgm:ptLst>
  <dgm:cxnLst>
    <dgm:cxn modelId="{8E96531B-2463-4D03-9046-FA42AD36EAFC}" srcId="{FE624360-77D8-4E76-B717-F6F9346A73A1}" destId="{CA095B36-E315-4964-9515-489B5E90322D}" srcOrd="1" destOrd="0" parTransId="{FF7182BE-69BE-4F36-A693-48C182F04B11}" sibTransId="{DB3FE9D9-E190-4D26-A98F-99029F437DB1}"/>
    <dgm:cxn modelId="{8B07A475-E1A6-4DDD-8F8A-F6B843D45C02}" type="presOf" srcId="{CA095B36-E315-4964-9515-489B5E90322D}" destId="{FC425811-FFAF-47FF-A7D1-46685F3782F7}" srcOrd="0" destOrd="0" presId="urn:microsoft.com/office/officeart/2008/layout/LinedList"/>
    <dgm:cxn modelId="{8EE09ABD-8601-4729-9516-34A9CCF04EB4}" type="presOf" srcId="{850AD338-8714-4573-8F95-7358A6AA58A3}" destId="{D365F8EA-F9D0-444D-AC9F-3FEC252361D5}" srcOrd="0" destOrd="0" presId="urn:microsoft.com/office/officeart/2008/layout/LinedList"/>
    <dgm:cxn modelId="{5E2ED7CC-5B0B-4C99-BF2E-4EDF5BE68449}" type="presOf" srcId="{FE624360-77D8-4E76-B717-F6F9346A73A1}" destId="{E37D99D1-2495-4516-ACFA-1011CE6E7F4C}" srcOrd="0" destOrd="0" presId="urn:microsoft.com/office/officeart/2008/layout/LinedList"/>
    <dgm:cxn modelId="{15E541DF-99EB-4F7C-805A-7BA14ECB1E23}" srcId="{FE624360-77D8-4E76-B717-F6F9346A73A1}" destId="{850AD338-8714-4573-8F95-7358A6AA58A3}" srcOrd="0" destOrd="0" parTransId="{BE056B5A-E978-417D-934C-77DEC9871CE5}" sibTransId="{90E038F2-6BC9-4FB9-92B6-3ACD75CAF674}"/>
    <dgm:cxn modelId="{7D38464D-7C66-48FF-A5B9-C1B4EADE9046}" type="presParOf" srcId="{E37D99D1-2495-4516-ACFA-1011CE6E7F4C}" destId="{E8EA8B81-9077-4E9F-AFBD-7467ACBA812B}" srcOrd="0" destOrd="0" presId="urn:microsoft.com/office/officeart/2008/layout/LinedList"/>
    <dgm:cxn modelId="{915AA75E-FBB7-42BA-B73A-A92C5AACE1D3}" type="presParOf" srcId="{E37D99D1-2495-4516-ACFA-1011CE6E7F4C}" destId="{92454B99-DDED-41A7-905A-51B6569B5023}" srcOrd="1" destOrd="0" presId="urn:microsoft.com/office/officeart/2008/layout/LinedList"/>
    <dgm:cxn modelId="{565518D4-57FF-4318-A5F2-8E18509F3D28}" type="presParOf" srcId="{92454B99-DDED-41A7-905A-51B6569B5023}" destId="{D365F8EA-F9D0-444D-AC9F-3FEC252361D5}" srcOrd="0" destOrd="0" presId="urn:microsoft.com/office/officeart/2008/layout/LinedList"/>
    <dgm:cxn modelId="{AD4F6819-2C1F-4500-8826-53C314514498}" type="presParOf" srcId="{92454B99-DDED-41A7-905A-51B6569B5023}" destId="{2DCDF802-70A1-451A-80B4-714AF83B9865}" srcOrd="1" destOrd="0" presId="urn:microsoft.com/office/officeart/2008/layout/LinedList"/>
    <dgm:cxn modelId="{E80E3004-6A26-446A-9EE8-D4795C188421}" type="presParOf" srcId="{E37D99D1-2495-4516-ACFA-1011CE6E7F4C}" destId="{63948886-4AEC-4DEF-81B6-B933F7B0DE4E}" srcOrd="2" destOrd="0" presId="urn:microsoft.com/office/officeart/2008/layout/LinedList"/>
    <dgm:cxn modelId="{4400D73C-B2C2-4DEE-8F57-07CC16E6D3F4}" type="presParOf" srcId="{E37D99D1-2495-4516-ACFA-1011CE6E7F4C}" destId="{620353D1-B69B-4328-A636-3BC749B66869}" srcOrd="3" destOrd="0" presId="urn:microsoft.com/office/officeart/2008/layout/LinedList"/>
    <dgm:cxn modelId="{BE28BAB9-7610-40DF-AF4F-78F2ABF6CA06}" type="presParOf" srcId="{620353D1-B69B-4328-A636-3BC749B66869}" destId="{FC425811-FFAF-47FF-A7D1-46685F3782F7}" srcOrd="0" destOrd="0" presId="urn:microsoft.com/office/officeart/2008/layout/LinedList"/>
    <dgm:cxn modelId="{D6FA9B1E-7B75-4446-B5AF-71EA41178EDB}" type="presParOf" srcId="{620353D1-B69B-4328-A636-3BC749B66869}" destId="{F29CC32D-E7B3-4E82-BEB5-F1B687136BE2}"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39BFA9-C79D-4A1E-B300-01FABCB095A4}">
      <dsp:nvSpPr>
        <dsp:cNvPr id="0" name=""/>
        <dsp:cNvSpPr/>
      </dsp:nvSpPr>
      <dsp:spPr>
        <a:xfrm>
          <a:off x="0" y="2028"/>
          <a:ext cx="10515600" cy="0"/>
        </a:xfrm>
        <a:prstGeom prst="line">
          <a:avLst/>
        </a:prstGeom>
        <a:gradFill rotWithShape="0">
          <a:gsLst>
            <a:gs pos="0">
              <a:schemeClr val="accent2">
                <a:shade val="50000"/>
                <a:hueOff val="0"/>
                <a:satOff val="0"/>
                <a:lumOff val="0"/>
                <a:alphaOff val="0"/>
                <a:satMod val="103000"/>
                <a:lumMod val="102000"/>
                <a:tint val="94000"/>
              </a:schemeClr>
            </a:gs>
            <a:gs pos="50000">
              <a:schemeClr val="accent2">
                <a:shade val="50000"/>
                <a:hueOff val="0"/>
                <a:satOff val="0"/>
                <a:lumOff val="0"/>
                <a:alphaOff val="0"/>
                <a:satMod val="110000"/>
                <a:lumMod val="100000"/>
                <a:shade val="100000"/>
              </a:schemeClr>
            </a:gs>
            <a:gs pos="100000">
              <a:schemeClr val="accent2">
                <a:shade val="50000"/>
                <a:hueOff val="0"/>
                <a:satOff val="0"/>
                <a:lumOff val="0"/>
                <a:alphaOff val="0"/>
                <a:lumMod val="99000"/>
                <a:satMod val="120000"/>
                <a:shade val="78000"/>
              </a:schemeClr>
            </a:gs>
          </a:gsLst>
          <a:lin ang="5400000" scaled="0"/>
        </a:gradFill>
        <a:ln w="6350" cap="flat" cmpd="sng" algn="ctr">
          <a:solidFill>
            <a:schemeClr val="accent2">
              <a:shade val="50000"/>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7DE77C5-3A70-4309-9189-55BF2CD9B383}">
      <dsp:nvSpPr>
        <dsp:cNvPr id="0" name=""/>
        <dsp:cNvSpPr/>
      </dsp:nvSpPr>
      <dsp:spPr>
        <a:xfrm>
          <a:off x="0" y="2028"/>
          <a:ext cx="10515600" cy="1383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IN" sz="2800" kern="1200" dirty="0">
              <a:latin typeface="Berlin Sans FB Demi" panose="020E0802020502020306" pitchFamily="34" charset="0"/>
            </a:rPr>
            <a:t>This is the last level of the game and this level is also played using touch sensing mode .</a:t>
          </a:r>
          <a:endParaRPr lang="en-US" sz="2800" kern="1200" dirty="0">
            <a:latin typeface="Berlin Sans FB Demi" panose="020E0802020502020306" pitchFamily="34" charset="0"/>
          </a:endParaRPr>
        </a:p>
      </dsp:txBody>
      <dsp:txXfrm>
        <a:off x="0" y="2028"/>
        <a:ext cx="10515600" cy="1383476"/>
      </dsp:txXfrm>
    </dsp:sp>
    <dsp:sp modelId="{8A4AABEA-6B64-4768-A04A-E90B7C3A0D53}">
      <dsp:nvSpPr>
        <dsp:cNvPr id="0" name=""/>
        <dsp:cNvSpPr/>
      </dsp:nvSpPr>
      <dsp:spPr>
        <a:xfrm>
          <a:off x="0" y="1385505"/>
          <a:ext cx="10515600" cy="0"/>
        </a:xfrm>
        <a:prstGeom prst="line">
          <a:avLst/>
        </a:prstGeom>
        <a:gradFill rotWithShape="0">
          <a:gsLst>
            <a:gs pos="0">
              <a:schemeClr val="accent2">
                <a:shade val="50000"/>
                <a:hueOff val="-394115"/>
                <a:satOff val="5189"/>
                <a:lumOff val="31078"/>
                <a:alphaOff val="0"/>
                <a:satMod val="103000"/>
                <a:lumMod val="102000"/>
                <a:tint val="94000"/>
              </a:schemeClr>
            </a:gs>
            <a:gs pos="50000">
              <a:schemeClr val="accent2">
                <a:shade val="50000"/>
                <a:hueOff val="-394115"/>
                <a:satOff val="5189"/>
                <a:lumOff val="31078"/>
                <a:alphaOff val="0"/>
                <a:satMod val="110000"/>
                <a:lumMod val="100000"/>
                <a:shade val="100000"/>
              </a:schemeClr>
            </a:gs>
            <a:gs pos="100000">
              <a:schemeClr val="accent2">
                <a:shade val="50000"/>
                <a:hueOff val="-394115"/>
                <a:satOff val="5189"/>
                <a:lumOff val="31078"/>
                <a:alphaOff val="0"/>
                <a:lumMod val="99000"/>
                <a:satMod val="120000"/>
                <a:shade val="78000"/>
              </a:schemeClr>
            </a:gs>
          </a:gsLst>
          <a:lin ang="5400000" scaled="0"/>
        </a:gradFill>
        <a:ln w="6350" cap="flat" cmpd="sng" algn="ctr">
          <a:solidFill>
            <a:schemeClr val="accent2">
              <a:shade val="50000"/>
              <a:hueOff val="-394115"/>
              <a:satOff val="5189"/>
              <a:lumOff val="31078"/>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9ABF66D2-1099-4825-A717-C63F8BA6F0CD}">
      <dsp:nvSpPr>
        <dsp:cNvPr id="0" name=""/>
        <dsp:cNvSpPr/>
      </dsp:nvSpPr>
      <dsp:spPr>
        <a:xfrm>
          <a:off x="0" y="1385505"/>
          <a:ext cx="10515600" cy="1383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IN" sz="2800" kern="1200" dirty="0">
              <a:latin typeface="Berlin Sans FB Demi" panose="020E0802020502020306" pitchFamily="34" charset="0"/>
            </a:rPr>
            <a:t>This level is a survival mode level where the enemy is constantly firing deadly spike balls towards us and we need to survive for 100 seconds</a:t>
          </a:r>
          <a:r>
            <a:rPr lang="en-IN" sz="2800" kern="1200" dirty="0">
              <a:latin typeface="Algerian" panose="04020705040A02060702" pitchFamily="82" charset="0"/>
            </a:rPr>
            <a:t>. </a:t>
          </a:r>
          <a:endParaRPr lang="en-US" sz="2800" kern="1200" dirty="0">
            <a:latin typeface="Algerian" panose="04020705040A02060702" pitchFamily="82" charset="0"/>
          </a:endParaRPr>
        </a:p>
      </dsp:txBody>
      <dsp:txXfrm>
        <a:off x="0" y="1385505"/>
        <a:ext cx="10515600" cy="1383476"/>
      </dsp:txXfrm>
    </dsp:sp>
    <dsp:sp modelId="{41E40DE3-C346-4CF7-AF99-13F5882F6A50}">
      <dsp:nvSpPr>
        <dsp:cNvPr id="0" name=""/>
        <dsp:cNvSpPr/>
      </dsp:nvSpPr>
      <dsp:spPr>
        <a:xfrm>
          <a:off x="0" y="2768982"/>
          <a:ext cx="10515600" cy="0"/>
        </a:xfrm>
        <a:prstGeom prst="line">
          <a:avLst/>
        </a:prstGeom>
        <a:gradFill rotWithShape="0">
          <a:gsLst>
            <a:gs pos="0">
              <a:schemeClr val="accent2">
                <a:shade val="50000"/>
                <a:hueOff val="-394115"/>
                <a:satOff val="5189"/>
                <a:lumOff val="31078"/>
                <a:alphaOff val="0"/>
                <a:satMod val="103000"/>
                <a:lumMod val="102000"/>
                <a:tint val="94000"/>
              </a:schemeClr>
            </a:gs>
            <a:gs pos="50000">
              <a:schemeClr val="accent2">
                <a:shade val="50000"/>
                <a:hueOff val="-394115"/>
                <a:satOff val="5189"/>
                <a:lumOff val="31078"/>
                <a:alphaOff val="0"/>
                <a:satMod val="110000"/>
                <a:lumMod val="100000"/>
                <a:shade val="100000"/>
              </a:schemeClr>
            </a:gs>
            <a:gs pos="100000">
              <a:schemeClr val="accent2">
                <a:shade val="50000"/>
                <a:hueOff val="-394115"/>
                <a:satOff val="5189"/>
                <a:lumOff val="31078"/>
                <a:alphaOff val="0"/>
                <a:lumMod val="99000"/>
                <a:satMod val="120000"/>
                <a:shade val="78000"/>
              </a:schemeClr>
            </a:gs>
          </a:gsLst>
          <a:lin ang="5400000" scaled="0"/>
        </a:gradFill>
        <a:ln w="6350" cap="flat" cmpd="sng" algn="ctr">
          <a:solidFill>
            <a:schemeClr val="accent2">
              <a:shade val="50000"/>
              <a:hueOff val="-394115"/>
              <a:satOff val="5189"/>
              <a:lumOff val="31078"/>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B02E7827-66DF-41D4-BED7-665C872DC8A8}">
      <dsp:nvSpPr>
        <dsp:cNvPr id="0" name=""/>
        <dsp:cNvSpPr/>
      </dsp:nvSpPr>
      <dsp:spPr>
        <a:xfrm>
          <a:off x="0" y="2768982"/>
          <a:ext cx="10515600" cy="13834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IN" sz="2800" b="0" kern="1200" dirty="0">
              <a:latin typeface="Berlin Sans FB Demi" panose="020E0802020502020306" pitchFamily="34" charset="0"/>
            </a:rPr>
            <a:t>This level marks the end of the game and the story as well </a:t>
          </a:r>
          <a:endParaRPr lang="en-US" sz="2800" b="0" kern="1200" dirty="0">
            <a:latin typeface="Berlin Sans FB Demi" panose="020E0802020502020306" pitchFamily="34" charset="0"/>
          </a:endParaRPr>
        </a:p>
      </dsp:txBody>
      <dsp:txXfrm>
        <a:off x="0" y="2768982"/>
        <a:ext cx="10515600" cy="13834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4F5F2F-A0FA-47EC-92CA-693C220447BB}">
      <dsp:nvSpPr>
        <dsp:cNvPr id="0" name=""/>
        <dsp:cNvSpPr/>
      </dsp:nvSpPr>
      <dsp:spPr>
        <a:xfrm>
          <a:off x="0" y="0"/>
          <a:ext cx="6269038" cy="0"/>
        </a:xfrm>
        <a:prstGeom prst="line">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w="6350" cap="flat" cmpd="sng" algn="ctr">
          <a:solidFill>
            <a:schemeClr val="accent4">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61452499-9965-430B-BF29-77B85292EC30}">
      <dsp:nvSpPr>
        <dsp:cNvPr id="0" name=""/>
        <dsp:cNvSpPr/>
      </dsp:nvSpPr>
      <dsp:spPr>
        <a:xfrm>
          <a:off x="0" y="0"/>
          <a:ext cx="626903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dirty="0">
              <a:latin typeface="Berlin Sans FB Demi" panose="020E0802020502020306" pitchFamily="34" charset="0"/>
            </a:rPr>
            <a:t>The game has a total 0f 47 backdrops and 80 + sprites in it. </a:t>
          </a:r>
          <a:endParaRPr lang="en-US" sz="2700" kern="1200" dirty="0">
            <a:latin typeface="Berlin Sans FB Demi" panose="020E0802020502020306" pitchFamily="34" charset="0"/>
          </a:endParaRPr>
        </a:p>
      </dsp:txBody>
      <dsp:txXfrm>
        <a:off x="0" y="0"/>
        <a:ext cx="6269038" cy="1393031"/>
      </dsp:txXfrm>
    </dsp:sp>
    <dsp:sp modelId="{D3E79725-201C-47FA-9336-2B72158D8E15}">
      <dsp:nvSpPr>
        <dsp:cNvPr id="0" name=""/>
        <dsp:cNvSpPr/>
      </dsp:nvSpPr>
      <dsp:spPr>
        <a:xfrm>
          <a:off x="0" y="1393031"/>
          <a:ext cx="6269038" cy="0"/>
        </a:xfrm>
        <a:prstGeom prst="line">
          <a:avLst/>
        </a:prstGeom>
        <a:gradFill rotWithShape="0">
          <a:gsLst>
            <a:gs pos="0">
              <a:schemeClr val="accent4">
                <a:hueOff val="3266964"/>
                <a:satOff val="-13592"/>
                <a:lumOff val="3203"/>
                <a:alphaOff val="0"/>
                <a:lumMod val="110000"/>
                <a:satMod val="105000"/>
                <a:tint val="67000"/>
              </a:schemeClr>
            </a:gs>
            <a:gs pos="50000">
              <a:schemeClr val="accent4">
                <a:hueOff val="3266964"/>
                <a:satOff val="-13592"/>
                <a:lumOff val="3203"/>
                <a:alphaOff val="0"/>
                <a:lumMod val="105000"/>
                <a:satMod val="103000"/>
                <a:tint val="73000"/>
              </a:schemeClr>
            </a:gs>
            <a:gs pos="100000">
              <a:schemeClr val="accent4">
                <a:hueOff val="3266964"/>
                <a:satOff val="-13592"/>
                <a:lumOff val="3203"/>
                <a:alphaOff val="0"/>
                <a:lumMod val="105000"/>
                <a:satMod val="109000"/>
                <a:tint val="81000"/>
              </a:schemeClr>
            </a:gs>
          </a:gsLst>
          <a:lin ang="5400000" scaled="0"/>
        </a:gradFill>
        <a:ln w="6350" cap="flat" cmpd="sng" algn="ctr">
          <a:solidFill>
            <a:schemeClr val="accent4">
              <a:hueOff val="3266964"/>
              <a:satOff val="-13592"/>
              <a:lumOff val="3203"/>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9831C83E-2BD2-4962-83ED-77F430139864}">
      <dsp:nvSpPr>
        <dsp:cNvPr id="0" name=""/>
        <dsp:cNvSpPr/>
      </dsp:nvSpPr>
      <dsp:spPr>
        <a:xfrm>
          <a:off x="0" y="1393031"/>
          <a:ext cx="626903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dirty="0">
              <a:latin typeface="Berlin Sans FB Demi" panose="020E0802020502020306" pitchFamily="34" charset="0"/>
            </a:rPr>
            <a:t>The game has 2 specially made video sensing levels</a:t>
          </a:r>
          <a:r>
            <a:rPr lang="en-IN" sz="2700" kern="1200" dirty="0">
              <a:latin typeface="Algerian" panose="04020705040A02060702" pitchFamily="82" charset="0"/>
            </a:rPr>
            <a:t>.</a:t>
          </a:r>
          <a:endParaRPr lang="en-US" sz="2700" kern="1200" dirty="0">
            <a:latin typeface="Algerian" panose="04020705040A02060702" pitchFamily="82" charset="0"/>
          </a:endParaRPr>
        </a:p>
      </dsp:txBody>
      <dsp:txXfrm>
        <a:off x="0" y="1393031"/>
        <a:ext cx="6269038" cy="1393031"/>
      </dsp:txXfrm>
    </dsp:sp>
    <dsp:sp modelId="{9B159ECC-9553-4EA7-A557-74254556FF6B}">
      <dsp:nvSpPr>
        <dsp:cNvPr id="0" name=""/>
        <dsp:cNvSpPr/>
      </dsp:nvSpPr>
      <dsp:spPr>
        <a:xfrm>
          <a:off x="0" y="2786062"/>
          <a:ext cx="6269038" cy="0"/>
        </a:xfrm>
        <a:prstGeom prst="line">
          <a:avLst/>
        </a:prstGeom>
        <a:gradFill rotWithShape="0">
          <a:gsLst>
            <a:gs pos="0">
              <a:schemeClr val="accent4">
                <a:hueOff val="6533927"/>
                <a:satOff val="-27185"/>
                <a:lumOff val="6405"/>
                <a:alphaOff val="0"/>
                <a:lumMod val="110000"/>
                <a:satMod val="105000"/>
                <a:tint val="67000"/>
              </a:schemeClr>
            </a:gs>
            <a:gs pos="50000">
              <a:schemeClr val="accent4">
                <a:hueOff val="6533927"/>
                <a:satOff val="-27185"/>
                <a:lumOff val="6405"/>
                <a:alphaOff val="0"/>
                <a:lumMod val="105000"/>
                <a:satMod val="103000"/>
                <a:tint val="73000"/>
              </a:schemeClr>
            </a:gs>
            <a:gs pos="100000">
              <a:schemeClr val="accent4">
                <a:hueOff val="6533927"/>
                <a:satOff val="-27185"/>
                <a:lumOff val="6405"/>
                <a:alphaOff val="0"/>
                <a:lumMod val="105000"/>
                <a:satMod val="109000"/>
                <a:tint val="81000"/>
              </a:schemeClr>
            </a:gs>
          </a:gsLst>
          <a:lin ang="5400000" scaled="0"/>
        </a:gradFill>
        <a:ln w="6350" cap="flat" cmpd="sng" algn="ctr">
          <a:solidFill>
            <a:schemeClr val="accent4">
              <a:hueOff val="6533927"/>
              <a:satOff val="-27185"/>
              <a:lumOff val="6405"/>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D6217240-F680-4711-9C13-EB75BD2F2EE4}">
      <dsp:nvSpPr>
        <dsp:cNvPr id="0" name=""/>
        <dsp:cNvSpPr/>
      </dsp:nvSpPr>
      <dsp:spPr>
        <a:xfrm>
          <a:off x="0" y="2786062"/>
          <a:ext cx="626903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dirty="0">
              <a:latin typeface="Berlin Sans FB Demi" panose="020E0802020502020306" pitchFamily="34" charset="0"/>
            </a:rPr>
            <a:t>The game contains more than 30 audio recordings with 10+ background music’s .</a:t>
          </a:r>
          <a:endParaRPr lang="en-US" sz="2700" kern="1200" dirty="0">
            <a:latin typeface="Berlin Sans FB Demi" panose="020E0802020502020306" pitchFamily="34" charset="0"/>
          </a:endParaRPr>
        </a:p>
      </dsp:txBody>
      <dsp:txXfrm>
        <a:off x="0" y="2786062"/>
        <a:ext cx="6269038" cy="1393031"/>
      </dsp:txXfrm>
    </dsp:sp>
    <dsp:sp modelId="{EA8D8B88-90BA-416A-84B7-8A9FE6DE4937}">
      <dsp:nvSpPr>
        <dsp:cNvPr id="0" name=""/>
        <dsp:cNvSpPr/>
      </dsp:nvSpPr>
      <dsp:spPr>
        <a:xfrm>
          <a:off x="0" y="4179093"/>
          <a:ext cx="6269038" cy="0"/>
        </a:xfrm>
        <a:prstGeom prst="line">
          <a:avLst/>
        </a:prstGeom>
        <a:gradFill rotWithShape="0">
          <a:gsLst>
            <a:gs pos="0">
              <a:schemeClr val="accent4">
                <a:hueOff val="9800891"/>
                <a:satOff val="-40777"/>
                <a:lumOff val="9608"/>
                <a:alphaOff val="0"/>
                <a:lumMod val="110000"/>
                <a:satMod val="105000"/>
                <a:tint val="67000"/>
              </a:schemeClr>
            </a:gs>
            <a:gs pos="50000">
              <a:schemeClr val="accent4">
                <a:hueOff val="9800891"/>
                <a:satOff val="-40777"/>
                <a:lumOff val="9608"/>
                <a:alphaOff val="0"/>
                <a:lumMod val="105000"/>
                <a:satMod val="103000"/>
                <a:tint val="73000"/>
              </a:schemeClr>
            </a:gs>
            <a:gs pos="100000">
              <a:schemeClr val="accent4">
                <a:hueOff val="9800891"/>
                <a:satOff val="-40777"/>
                <a:lumOff val="9608"/>
                <a:alphaOff val="0"/>
                <a:lumMod val="105000"/>
                <a:satMod val="109000"/>
                <a:tint val="81000"/>
              </a:schemeClr>
            </a:gs>
          </a:gsLst>
          <a:lin ang="5400000" scaled="0"/>
        </a:gradFill>
        <a:ln w="6350" cap="flat" cmpd="sng" algn="ctr">
          <a:solidFill>
            <a:schemeClr val="accent4">
              <a:hueOff val="9800891"/>
              <a:satOff val="-40777"/>
              <a:lumOff val="9608"/>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sp>
    <dsp:sp modelId="{172A14C7-B4A7-4D35-B1B9-96713FE44014}">
      <dsp:nvSpPr>
        <dsp:cNvPr id="0" name=""/>
        <dsp:cNvSpPr/>
      </dsp:nvSpPr>
      <dsp:spPr>
        <a:xfrm>
          <a:off x="0" y="4179093"/>
          <a:ext cx="6269038"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dirty="0">
              <a:latin typeface="Berlin Sans FB Demi" panose="020E0802020502020306" pitchFamily="34" charset="0"/>
            </a:rPr>
            <a:t>The game also includes a story running parallel to the GAME and the levels are a continuation part of the story.</a:t>
          </a:r>
          <a:endParaRPr lang="en-US" sz="2700" kern="1200" dirty="0">
            <a:latin typeface="Berlin Sans FB Demi" panose="020E0802020502020306" pitchFamily="34" charset="0"/>
          </a:endParaRPr>
        </a:p>
      </dsp:txBody>
      <dsp:txXfrm>
        <a:off x="0" y="4179093"/>
        <a:ext cx="6269038" cy="13930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EA8B81-9077-4E9F-AFBD-7467ACBA812B}">
      <dsp:nvSpPr>
        <dsp:cNvPr id="0" name=""/>
        <dsp:cNvSpPr/>
      </dsp:nvSpPr>
      <dsp:spPr>
        <a:xfrm>
          <a:off x="0" y="0"/>
          <a:ext cx="10515600" cy="0"/>
        </a:xfrm>
        <a:prstGeom prst="line">
          <a:avLst/>
        </a:prstGeom>
        <a:gradFill rotWithShape="0">
          <a:gsLst>
            <a:gs pos="0">
              <a:schemeClr val="accent1">
                <a:shade val="80000"/>
                <a:hueOff val="0"/>
                <a:satOff val="0"/>
                <a:lumOff val="0"/>
                <a:alphaOff val="0"/>
                <a:satMod val="103000"/>
                <a:lumMod val="102000"/>
                <a:tint val="94000"/>
              </a:schemeClr>
            </a:gs>
            <a:gs pos="50000">
              <a:schemeClr val="accent1">
                <a:shade val="80000"/>
                <a:hueOff val="0"/>
                <a:satOff val="0"/>
                <a:lumOff val="0"/>
                <a:alphaOff val="0"/>
                <a:satMod val="110000"/>
                <a:lumMod val="100000"/>
                <a:shade val="100000"/>
              </a:schemeClr>
            </a:gs>
            <a:gs pos="100000">
              <a:schemeClr val="accent1">
                <a:shade val="80000"/>
                <a:hueOff val="0"/>
                <a:satOff val="0"/>
                <a:lumOff val="0"/>
                <a:alphaOff val="0"/>
                <a:lumMod val="99000"/>
                <a:satMod val="120000"/>
                <a:shade val="78000"/>
              </a:schemeClr>
            </a:gs>
          </a:gsLst>
          <a:lin ang="5400000" scaled="0"/>
        </a:gradFill>
        <a:ln w="6350" cap="flat" cmpd="sng" algn="ctr">
          <a:solidFill>
            <a:schemeClr val="accent1">
              <a:shade val="80000"/>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365F8EA-F9D0-444D-AC9F-3FEC252361D5}">
      <dsp:nvSpPr>
        <dsp:cNvPr id="0" name=""/>
        <dsp:cNvSpPr/>
      </dsp:nvSpPr>
      <dsp:spPr>
        <a:xfrm>
          <a:off x="0" y="0"/>
          <a:ext cx="10515600" cy="20772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IN" sz="3200" b="0" kern="1200" dirty="0">
              <a:latin typeface="Berlin Sans FB Demi" panose="020E0802020502020306" pitchFamily="34" charset="0"/>
            </a:rPr>
            <a:t>THE GAME IS DIVIDED INTO 5 STORY PARTS AND 5 LEVELS WHICH ARE PLAYED ALTERNATIVELY TO MAKE A WHOLE .</a:t>
          </a:r>
          <a:endParaRPr lang="en-US" sz="3200" b="0" kern="1200" dirty="0">
            <a:latin typeface="Berlin Sans FB Demi" panose="020E0802020502020306" pitchFamily="34" charset="0"/>
          </a:endParaRPr>
        </a:p>
      </dsp:txBody>
      <dsp:txXfrm>
        <a:off x="0" y="0"/>
        <a:ext cx="10515600" cy="2077244"/>
      </dsp:txXfrm>
    </dsp:sp>
    <dsp:sp modelId="{63948886-4AEC-4DEF-81B6-B933F7B0DE4E}">
      <dsp:nvSpPr>
        <dsp:cNvPr id="0" name=""/>
        <dsp:cNvSpPr/>
      </dsp:nvSpPr>
      <dsp:spPr>
        <a:xfrm>
          <a:off x="0" y="2077244"/>
          <a:ext cx="10515600" cy="0"/>
        </a:xfrm>
        <a:prstGeom prst="line">
          <a:avLst/>
        </a:prstGeom>
        <a:gradFill rotWithShape="0">
          <a:gsLst>
            <a:gs pos="0">
              <a:schemeClr val="accent1">
                <a:shade val="80000"/>
                <a:hueOff val="349283"/>
                <a:satOff val="-6256"/>
                <a:lumOff val="26585"/>
                <a:alphaOff val="0"/>
                <a:satMod val="103000"/>
                <a:lumMod val="102000"/>
                <a:tint val="94000"/>
              </a:schemeClr>
            </a:gs>
            <a:gs pos="50000">
              <a:schemeClr val="accent1">
                <a:shade val="80000"/>
                <a:hueOff val="349283"/>
                <a:satOff val="-6256"/>
                <a:lumOff val="26585"/>
                <a:alphaOff val="0"/>
                <a:satMod val="110000"/>
                <a:lumMod val="100000"/>
                <a:shade val="100000"/>
              </a:schemeClr>
            </a:gs>
            <a:gs pos="100000">
              <a:schemeClr val="accent1">
                <a:shade val="80000"/>
                <a:hueOff val="349283"/>
                <a:satOff val="-6256"/>
                <a:lumOff val="26585"/>
                <a:alphaOff val="0"/>
                <a:lumMod val="99000"/>
                <a:satMod val="120000"/>
                <a:shade val="78000"/>
              </a:schemeClr>
            </a:gs>
          </a:gsLst>
          <a:lin ang="5400000" scaled="0"/>
        </a:gradFill>
        <a:ln w="6350" cap="flat" cmpd="sng" algn="ctr">
          <a:solidFill>
            <a:schemeClr val="accent1">
              <a:shade val="80000"/>
              <a:hueOff val="349283"/>
              <a:satOff val="-6256"/>
              <a:lumOff val="26585"/>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FC425811-FFAF-47FF-A7D1-46685F3782F7}">
      <dsp:nvSpPr>
        <dsp:cNvPr id="0" name=""/>
        <dsp:cNvSpPr/>
      </dsp:nvSpPr>
      <dsp:spPr>
        <a:xfrm>
          <a:off x="0" y="2077244"/>
          <a:ext cx="10515600" cy="20772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IN" sz="3200" kern="1200" dirty="0">
              <a:latin typeface="Berlin Sans FB Demi" panose="020E0802020502020306" pitchFamily="34" charset="0"/>
            </a:rPr>
            <a:t>WE HAVE ADDED A MENU BAR AS A NEW FEATURE TO PROVIDE FLEXIBILITY FOR THE PLAYER TO SELECT HIS/HER CHOICE OF LEVEL OR TO VIEW A PARTICULAR STORY PART.</a:t>
          </a:r>
          <a:endParaRPr lang="en-US" sz="3200" kern="1200" dirty="0">
            <a:latin typeface="Berlin Sans FB Demi" panose="020E0802020502020306" pitchFamily="34" charset="0"/>
          </a:endParaRPr>
        </a:p>
      </dsp:txBody>
      <dsp:txXfrm>
        <a:off x="0" y="2077244"/>
        <a:ext cx="10515600" cy="207724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g>
</file>

<file path=ppt/media/image12.png>
</file>

<file path=ppt/media/image13.png>
</file>

<file path=ppt/media/image14.png>
</file>

<file path=ppt/media/image15.jpg>
</file>

<file path=ppt/media/image2.jpg>
</file>

<file path=ppt/media/image3.gif>
</file>

<file path=ppt/media/image4.png>
</file>

<file path=ppt/media/image5.png>
</file>

<file path=ppt/media/image6.png>
</file>

<file path=ppt/media/image7.jpg>
</file>

<file path=ppt/media/image8.png>
</file>

<file path=ppt/media/image9.jp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DFFE1B-217D-43D4-A525-50D2B6944BFF}" type="datetimeFigureOut">
              <a:rPr lang="en-IN" smtClean="0"/>
              <a:t>16-03-2018</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48C8FF-C05A-4E98-B913-17AB58C11BB3}" type="slidenum">
              <a:rPr lang="en-IN" smtClean="0"/>
              <a:t>‹#›</a:t>
            </a:fld>
            <a:endParaRPr lang="en-IN"/>
          </a:p>
        </p:txBody>
      </p:sp>
    </p:spTree>
    <p:extLst>
      <p:ext uri="{BB962C8B-B14F-4D97-AF65-F5344CB8AC3E}">
        <p14:creationId xmlns:p14="http://schemas.microsoft.com/office/powerpoint/2010/main" val="2049778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E3EF5-783B-40D8-A94A-7B7A715EC0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5EA268B-E19E-4A6C-BA95-272993C671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964E7E9-B4F7-49B1-80AA-85F05B45AF40}"/>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5" name="Footer Placeholder 4">
            <a:extLst>
              <a:ext uri="{FF2B5EF4-FFF2-40B4-BE49-F238E27FC236}">
                <a16:creationId xmlns:a16="http://schemas.microsoft.com/office/drawing/2014/main" id="{368D55EE-B882-49DE-AC4A-E2B4F49726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F6C615-5D5C-4B23-8866-12B80E2A29E7}"/>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1687539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3A2D5-2061-4B2C-A056-BFBBE805EC9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E196154-2B50-4678-88C5-29CB2180027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0D0ADA9-A0EC-48D3-9FF1-28388BB5DF0F}"/>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5" name="Footer Placeholder 4">
            <a:extLst>
              <a:ext uri="{FF2B5EF4-FFF2-40B4-BE49-F238E27FC236}">
                <a16:creationId xmlns:a16="http://schemas.microsoft.com/office/drawing/2014/main" id="{DB407F1A-EAB4-4424-8F39-3499CB2BA9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E67A38-D8CF-4C04-8EAD-E0F89014C071}"/>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1057572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AEF5F6-AF22-40BF-B983-7C89CAF00C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1296C4F-E08D-46F6-8D68-042739701A0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28524D3-E2F5-470D-AE13-4526465FDA8B}"/>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5" name="Footer Placeholder 4">
            <a:extLst>
              <a:ext uri="{FF2B5EF4-FFF2-40B4-BE49-F238E27FC236}">
                <a16:creationId xmlns:a16="http://schemas.microsoft.com/office/drawing/2014/main" id="{B0484385-F45D-4F34-A741-EAFE937938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D0E875-670E-4BAA-839E-FB3AC339E753}"/>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988884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792DF-1042-41D6-8F07-79A73587C84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3860FD4-29E5-4404-B80F-DA24F32ACF1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DC519D6-5DE3-4116-9656-15A995AC0D4E}"/>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5" name="Footer Placeholder 4">
            <a:extLst>
              <a:ext uri="{FF2B5EF4-FFF2-40B4-BE49-F238E27FC236}">
                <a16:creationId xmlns:a16="http://schemas.microsoft.com/office/drawing/2014/main" id="{3B55B7C8-F453-4130-A791-6EFAF87B849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894D63-8895-4BF3-8456-6255E36EE3B7}"/>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962274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71E20-D61D-4515-A95A-67DF8F54EF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DFE80B4-AD58-4141-B7E5-1CB5823847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E333021-8DD9-4419-93D8-E7189414AD79}"/>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5" name="Footer Placeholder 4">
            <a:extLst>
              <a:ext uri="{FF2B5EF4-FFF2-40B4-BE49-F238E27FC236}">
                <a16:creationId xmlns:a16="http://schemas.microsoft.com/office/drawing/2014/main" id="{D3B53220-8EB3-4EBA-BED1-66202D16EB5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7B5291-123B-470F-B72C-EC2C06F93DC2}"/>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1293707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1985-814A-4E27-B2B9-C23E60AB970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1A59520-A793-4A85-B748-84A4A884ACD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5134D3D-3767-417B-9771-06B44B90C88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010EACA-889C-4920-9001-4A2AC4B743CB}"/>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6" name="Footer Placeholder 5">
            <a:extLst>
              <a:ext uri="{FF2B5EF4-FFF2-40B4-BE49-F238E27FC236}">
                <a16:creationId xmlns:a16="http://schemas.microsoft.com/office/drawing/2014/main" id="{F0EB10BF-408E-45F6-9350-E70609FBB0B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15A3DE6-D13C-49CB-95E3-F46E7531B546}"/>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2303135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CB480-93FA-479E-BAA8-D0E8AA53B7E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8D6DCAE-BE23-41E5-AAD1-78F9BB49A0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CF8600-7730-4FF8-A3A0-8EB6AD39A84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052F6F9-877B-47DB-A4EE-4BE0E3E15D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C17D8FE-8D61-45AC-B378-7EB0E095765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595E943-270E-4924-9208-0D308424B4B7}"/>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8" name="Footer Placeholder 7">
            <a:extLst>
              <a:ext uri="{FF2B5EF4-FFF2-40B4-BE49-F238E27FC236}">
                <a16:creationId xmlns:a16="http://schemas.microsoft.com/office/drawing/2014/main" id="{3775539D-1753-4CA9-B671-8D0C1A5DB5B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B64B351-09AA-446B-92F1-F30BDFFA6E28}"/>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1372883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10A6D-3145-4131-99C6-E3C92E0F238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FDC5FFA-D306-4977-8E31-7854D946E11A}"/>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4" name="Footer Placeholder 3">
            <a:extLst>
              <a:ext uri="{FF2B5EF4-FFF2-40B4-BE49-F238E27FC236}">
                <a16:creationId xmlns:a16="http://schemas.microsoft.com/office/drawing/2014/main" id="{607C98A2-56FC-426A-850B-F70550067AD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28E8C8F-E25F-476E-B660-E45B48A4231C}"/>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3975270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2DB3EF-2F2A-4CB4-8C68-5C21C54D5E71}"/>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3" name="Footer Placeholder 2">
            <a:extLst>
              <a:ext uri="{FF2B5EF4-FFF2-40B4-BE49-F238E27FC236}">
                <a16:creationId xmlns:a16="http://schemas.microsoft.com/office/drawing/2014/main" id="{9860F9F1-E857-45A0-B5B0-944817377E3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5FDF7C6-4985-4DAD-8DB1-9C5F96885298}"/>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326112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9E53C-4143-428C-A301-82AE600F11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9992F16-65D1-467D-BD8D-EAF7612C01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95F8F83-3D24-4A93-A374-EB41F0AA1D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C4E8DDA-9257-4D79-9A7B-E412DE5A8AC9}"/>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6" name="Footer Placeholder 5">
            <a:extLst>
              <a:ext uri="{FF2B5EF4-FFF2-40B4-BE49-F238E27FC236}">
                <a16:creationId xmlns:a16="http://schemas.microsoft.com/office/drawing/2014/main" id="{C42A4AAA-CD10-44D7-9D97-B0534D49F72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446E356-169E-421E-9CFF-8A0BC14F81F4}"/>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896033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93E48-9A50-4C23-8133-0150C154CB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369B439-9B95-4B60-A55F-34A0C66AAB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B0089E1-E0E2-479C-AAA7-444D5DA948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113BE23-2D2A-43EA-8A45-9EC182FB5728}"/>
              </a:ext>
            </a:extLst>
          </p:cNvPr>
          <p:cNvSpPr>
            <a:spLocks noGrp="1"/>
          </p:cNvSpPr>
          <p:nvPr>
            <p:ph type="dt" sz="half" idx="10"/>
          </p:nvPr>
        </p:nvSpPr>
        <p:spPr/>
        <p:txBody>
          <a:bodyPr/>
          <a:lstStyle/>
          <a:p>
            <a:fld id="{E29179D4-A882-4B7F-99FE-C03C6D1F8A15}" type="datetimeFigureOut">
              <a:rPr lang="en-IN" smtClean="0"/>
              <a:t>16-03-2018</a:t>
            </a:fld>
            <a:endParaRPr lang="en-IN"/>
          </a:p>
        </p:txBody>
      </p:sp>
      <p:sp>
        <p:nvSpPr>
          <p:cNvPr id="6" name="Footer Placeholder 5">
            <a:extLst>
              <a:ext uri="{FF2B5EF4-FFF2-40B4-BE49-F238E27FC236}">
                <a16:creationId xmlns:a16="http://schemas.microsoft.com/office/drawing/2014/main" id="{D95834CF-4D11-475A-8AA8-A5E1DC2EDD5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D411C33-B244-446F-8517-DD26E0104C7E}"/>
              </a:ext>
            </a:extLst>
          </p:cNvPr>
          <p:cNvSpPr>
            <a:spLocks noGrp="1"/>
          </p:cNvSpPr>
          <p:nvPr>
            <p:ph type="sldNum" sz="quarter" idx="12"/>
          </p:nvPr>
        </p:nvSpPr>
        <p:spPr/>
        <p:txBody>
          <a:bodyPr/>
          <a:lstStyle/>
          <a:p>
            <a:fld id="{2F1F1C2F-7CBE-4714-96F3-230BFD55FCCF}" type="slidenum">
              <a:rPr lang="en-IN" smtClean="0"/>
              <a:t>‹#›</a:t>
            </a:fld>
            <a:endParaRPr lang="en-IN"/>
          </a:p>
        </p:txBody>
      </p:sp>
    </p:spTree>
    <p:extLst>
      <p:ext uri="{BB962C8B-B14F-4D97-AF65-F5344CB8AC3E}">
        <p14:creationId xmlns:p14="http://schemas.microsoft.com/office/powerpoint/2010/main" val="2298485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E33569-CF61-4AF0-8A8A-E34D2D66A4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150C8C3-8D7F-4DDB-B679-93EC83D6E7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59B3B9-B389-4178-BC45-17CF43B874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9179D4-A882-4B7F-99FE-C03C6D1F8A15}" type="datetimeFigureOut">
              <a:rPr lang="en-IN" smtClean="0"/>
              <a:t>16-03-2018</a:t>
            </a:fld>
            <a:endParaRPr lang="en-IN"/>
          </a:p>
        </p:txBody>
      </p:sp>
      <p:sp>
        <p:nvSpPr>
          <p:cNvPr id="5" name="Footer Placeholder 4">
            <a:extLst>
              <a:ext uri="{FF2B5EF4-FFF2-40B4-BE49-F238E27FC236}">
                <a16:creationId xmlns:a16="http://schemas.microsoft.com/office/drawing/2014/main" id="{07869178-D7AE-4958-93D3-04C05C0043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75ABA80-3B09-4523-AF4E-295307B25D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1F1C2F-7CBE-4714-96F3-230BFD55FCCF}" type="slidenum">
              <a:rPr lang="en-IN" smtClean="0"/>
              <a:t>‹#›</a:t>
            </a:fld>
            <a:endParaRPr lang="en-IN"/>
          </a:p>
        </p:txBody>
      </p:sp>
    </p:spTree>
    <p:extLst>
      <p:ext uri="{BB962C8B-B14F-4D97-AF65-F5344CB8AC3E}">
        <p14:creationId xmlns:p14="http://schemas.microsoft.com/office/powerpoint/2010/main" val="1537368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326EB80-19B1-489B-8696-9FAD506E80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2782" y="1264692"/>
            <a:ext cx="8852453" cy="5593308"/>
          </a:xfrm>
          <a:prstGeom prst="rect">
            <a:avLst/>
          </a:prstGeom>
          <a:ln>
            <a:solidFill>
              <a:schemeClr val="tx2">
                <a:lumMod val="40000"/>
                <a:lumOff val="60000"/>
              </a:schemeClr>
            </a:solidFill>
          </a:ln>
        </p:spPr>
      </p:pic>
      <p:sp>
        <p:nvSpPr>
          <p:cNvPr id="11" name="Title 10">
            <a:extLst>
              <a:ext uri="{FF2B5EF4-FFF2-40B4-BE49-F238E27FC236}">
                <a16:creationId xmlns:a16="http://schemas.microsoft.com/office/drawing/2014/main" id="{A028AAAA-A5A9-4ADB-81C0-2B36AB049496}"/>
              </a:ext>
            </a:extLst>
          </p:cNvPr>
          <p:cNvSpPr>
            <a:spLocks noGrp="1"/>
          </p:cNvSpPr>
          <p:nvPr>
            <p:ph type="title"/>
          </p:nvPr>
        </p:nvSpPr>
        <p:spPr>
          <a:xfrm>
            <a:off x="838200" y="204717"/>
            <a:ext cx="10515600" cy="1059975"/>
          </a:xfrm>
        </p:spPr>
        <p:txBody>
          <a:bodyPr>
            <a:normAutofit fontScale="90000"/>
          </a:bodyPr>
          <a:lstStyle/>
          <a:p>
            <a:r>
              <a:rPr lang="en-IN" dirty="0">
                <a:latin typeface="Berlin Sans FB Demi" panose="020E0802020502020306" pitchFamily="34" charset="0"/>
              </a:rPr>
              <a:t>             </a:t>
            </a:r>
            <a:r>
              <a:rPr lang="en-IN" dirty="0">
                <a:solidFill>
                  <a:schemeClr val="accent2">
                    <a:lumMod val="75000"/>
                  </a:schemeClr>
                </a:solidFill>
                <a:latin typeface="Berlin Sans FB Demi" panose="020E0802020502020306" pitchFamily="34" charset="0"/>
              </a:rPr>
              <a:t>MIGHTY CAT MASKED NIYANDER</a:t>
            </a:r>
            <a:br>
              <a:rPr lang="en-IN" dirty="0">
                <a:solidFill>
                  <a:schemeClr val="accent2">
                    <a:lumMod val="75000"/>
                  </a:schemeClr>
                </a:solidFill>
                <a:latin typeface="Berlin Sans FB Demi" panose="020E0802020502020306" pitchFamily="34" charset="0"/>
              </a:rPr>
            </a:br>
            <a:r>
              <a:rPr lang="en-IN" dirty="0">
                <a:solidFill>
                  <a:schemeClr val="accent2">
                    <a:lumMod val="75000"/>
                  </a:schemeClr>
                </a:solidFill>
                <a:latin typeface="Berlin Sans FB Demi" panose="020E0802020502020306" pitchFamily="34" charset="0"/>
              </a:rPr>
              <a:t>                 (AN EPISODIC ADVENTURE)</a:t>
            </a:r>
          </a:p>
        </p:txBody>
      </p:sp>
    </p:spTree>
    <p:extLst>
      <p:ext uri="{BB962C8B-B14F-4D97-AF65-F5344CB8AC3E}">
        <p14:creationId xmlns:p14="http://schemas.microsoft.com/office/powerpoint/2010/main" val="39242101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EB6C6B8-0148-428F-8031-56C3FAFFAD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311270" cy="6858000"/>
          </a:xfrm>
          <a:prstGeom prst="rect">
            <a:avLst/>
          </a:prstGeom>
        </p:spPr>
      </p:pic>
      <p:sp>
        <p:nvSpPr>
          <p:cNvPr id="6" name="TextBox 5">
            <a:extLst>
              <a:ext uri="{FF2B5EF4-FFF2-40B4-BE49-F238E27FC236}">
                <a16:creationId xmlns:a16="http://schemas.microsoft.com/office/drawing/2014/main" id="{205749C1-D28B-42EA-9AB7-34FB9378188F}"/>
              </a:ext>
            </a:extLst>
          </p:cNvPr>
          <p:cNvSpPr txBox="1"/>
          <p:nvPr/>
        </p:nvSpPr>
        <p:spPr>
          <a:xfrm>
            <a:off x="384313" y="365125"/>
            <a:ext cx="10969487" cy="769441"/>
          </a:xfrm>
          <a:prstGeom prst="rect">
            <a:avLst/>
          </a:prstGeom>
          <a:noFill/>
        </p:spPr>
        <p:txBody>
          <a:bodyPr wrap="square" rtlCol="0">
            <a:spAutoFit/>
          </a:bodyPr>
          <a:lstStyle/>
          <a:p>
            <a:r>
              <a:rPr lang="en-IN" sz="4400" dirty="0">
                <a:solidFill>
                  <a:schemeClr val="bg1"/>
                </a:solidFill>
                <a:latin typeface="Algerian" panose="04020705040A02060702" pitchFamily="82" charset="0"/>
              </a:rPr>
              <a:t>          </a:t>
            </a:r>
            <a:r>
              <a:rPr lang="en-IN" sz="4400" dirty="0">
                <a:solidFill>
                  <a:schemeClr val="bg1"/>
                </a:solidFill>
                <a:latin typeface="Berlin Sans FB Demi" panose="020E0802020502020306" pitchFamily="34" charset="0"/>
              </a:rPr>
              <a:t>Level 4 – THE CRISIS CAVERNS</a:t>
            </a:r>
          </a:p>
        </p:txBody>
      </p:sp>
      <p:sp>
        <p:nvSpPr>
          <p:cNvPr id="9" name="TextBox 8">
            <a:extLst>
              <a:ext uri="{FF2B5EF4-FFF2-40B4-BE49-F238E27FC236}">
                <a16:creationId xmlns:a16="http://schemas.microsoft.com/office/drawing/2014/main" id="{46149CD6-1085-4141-B52E-836468324D0F}"/>
              </a:ext>
            </a:extLst>
          </p:cNvPr>
          <p:cNvSpPr txBox="1"/>
          <p:nvPr/>
        </p:nvSpPr>
        <p:spPr>
          <a:xfrm>
            <a:off x="614149" y="1542197"/>
            <a:ext cx="11136573" cy="4031873"/>
          </a:xfrm>
          <a:prstGeom prst="rect">
            <a:avLst/>
          </a:prstGeom>
          <a:noFill/>
        </p:spPr>
        <p:txBody>
          <a:bodyPr wrap="square" rtlCol="0">
            <a:spAutoFit/>
          </a:bodyPr>
          <a:lstStyle/>
          <a:p>
            <a:r>
              <a:rPr lang="en-IN" sz="3200" dirty="0">
                <a:solidFill>
                  <a:schemeClr val="bg1"/>
                </a:solidFill>
                <a:latin typeface="Berlin Sans FB Demi" panose="020E0802020502020306" pitchFamily="34" charset="0"/>
              </a:rPr>
              <a:t>This level is a very interesting maze level where a manuscript (sprite) is randomly changing its position every time you collect it and the player has to find it and collect it exactly 6 times before the time runs out (100 secs).</a:t>
            </a:r>
          </a:p>
          <a:p>
            <a:endParaRPr lang="en-IN" sz="3200" dirty="0">
              <a:solidFill>
                <a:schemeClr val="bg1"/>
              </a:solidFill>
              <a:latin typeface="Berlin Sans FB Demi" panose="020E0802020502020306" pitchFamily="34" charset="0"/>
            </a:endParaRPr>
          </a:p>
          <a:p>
            <a:r>
              <a:rPr lang="en-IN" sz="3200" dirty="0">
                <a:solidFill>
                  <a:schemeClr val="bg1"/>
                </a:solidFill>
                <a:latin typeface="Berlin Sans FB Demi" panose="020E0802020502020306" pitchFamily="34" charset="0"/>
              </a:rPr>
              <a:t>The level has something more to it as well that makes It more challenging that is the maze is hidden and only the part near the sprite is visible</a:t>
            </a:r>
          </a:p>
        </p:txBody>
      </p:sp>
    </p:spTree>
    <p:extLst>
      <p:ext uri="{BB962C8B-B14F-4D97-AF65-F5344CB8AC3E}">
        <p14:creationId xmlns:p14="http://schemas.microsoft.com/office/powerpoint/2010/main" val="10465929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1">
            <a:hlinkClick r:id="" action="ppaction://media"/>
            <a:extLst>
              <a:ext uri="{FF2B5EF4-FFF2-40B4-BE49-F238E27FC236}">
                <a16:creationId xmlns:a16="http://schemas.microsoft.com/office/drawing/2014/main" id="{351E0E11-1C23-4330-9A17-0EE4B7E8305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00200" y="9525"/>
            <a:ext cx="8991600" cy="6838950"/>
          </a:xfrm>
          <a:prstGeom prst="rect">
            <a:avLst/>
          </a:prstGeom>
        </p:spPr>
      </p:pic>
    </p:spTree>
    <p:extLst>
      <p:ext uri="{BB962C8B-B14F-4D97-AF65-F5344CB8AC3E}">
        <p14:creationId xmlns:p14="http://schemas.microsoft.com/office/powerpoint/2010/main" val="563909004"/>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6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9">
            <a:extLst>
              <a:ext uri="{FF2B5EF4-FFF2-40B4-BE49-F238E27FC236}">
                <a16:creationId xmlns:a16="http://schemas.microsoft.com/office/drawing/2014/main" id="{3B0DF90E-6BAD-4E82-8FDF-717C9A35737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3">
            <a:extLst>
              <a:ext uri="{FF2B5EF4-FFF2-40B4-BE49-F238E27FC236}">
                <a16:creationId xmlns:a16="http://schemas.microsoft.com/office/drawing/2014/main" id="{13DCC859-0434-4BB8-B6C5-09C88AE698F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1">
            <a:extLst>
              <a:ext uri="{FF2B5EF4-FFF2-40B4-BE49-F238E27FC236}">
                <a16:creationId xmlns:a16="http://schemas.microsoft.com/office/drawing/2014/main" id="{08E7ACFB-B791-4C23-8B17-013FEDC09A8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60C8589-333A-48A8-98C2-D2A5129E2C86}"/>
              </a:ext>
            </a:extLst>
          </p:cNvPr>
          <p:cNvSpPr>
            <a:spLocks noGrp="1"/>
          </p:cNvSpPr>
          <p:nvPr>
            <p:ph type="title"/>
          </p:nvPr>
        </p:nvSpPr>
        <p:spPr>
          <a:xfrm>
            <a:off x="833002" y="365125"/>
            <a:ext cx="10520702" cy="1325563"/>
          </a:xfrm>
        </p:spPr>
        <p:txBody>
          <a:bodyPr>
            <a:normAutofit/>
          </a:bodyPr>
          <a:lstStyle/>
          <a:p>
            <a:r>
              <a:rPr lang="en-IN" dirty="0">
                <a:latin typeface="Algerian" panose="04020705040A02060702" pitchFamily="82" charset="0"/>
              </a:rPr>
              <a:t>   </a:t>
            </a:r>
            <a:r>
              <a:rPr lang="en-IN" dirty="0">
                <a:latin typeface="Berlin Sans FB Demi" panose="020E0802020502020306" pitchFamily="34" charset="0"/>
              </a:rPr>
              <a:t>Level 5 –THE FINAL SHOWDOWN</a:t>
            </a:r>
          </a:p>
        </p:txBody>
      </p:sp>
      <p:graphicFrame>
        <p:nvGraphicFramePr>
          <p:cNvPr id="19" name="Content Placeholder 2">
            <a:extLst>
              <a:ext uri="{FF2B5EF4-FFF2-40B4-BE49-F238E27FC236}">
                <a16:creationId xmlns:a16="http://schemas.microsoft.com/office/drawing/2014/main" id="{F2550E1E-519A-47C8-88A8-22F178A5EA3D}"/>
              </a:ext>
            </a:extLst>
          </p:cNvPr>
          <p:cNvGraphicFramePr>
            <a:graphicFrameLocks noGrp="1"/>
          </p:cNvGraphicFramePr>
          <p:nvPr>
            <p:ph idx="1"/>
            <p:extLst>
              <p:ext uri="{D42A27DB-BD31-4B8C-83A1-F6EECF244321}">
                <p14:modId xmlns:p14="http://schemas.microsoft.com/office/powerpoint/2010/main" val="369367740"/>
              </p:ext>
            </p:extLst>
          </p:nvPr>
        </p:nvGraphicFramePr>
        <p:xfrm>
          <a:off x="838200" y="2022475"/>
          <a:ext cx="10515600" cy="41544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790766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1">
            <a:hlinkClick r:id="" action="ppaction://media"/>
            <a:extLst>
              <a:ext uri="{FF2B5EF4-FFF2-40B4-BE49-F238E27FC236}">
                <a16:creationId xmlns:a16="http://schemas.microsoft.com/office/drawing/2014/main" id="{DFFBE079-CBF5-4DA0-ABBB-F7285277776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00200" y="126609"/>
            <a:ext cx="8991600" cy="6721866"/>
          </a:xfrm>
          <a:prstGeom prst="rect">
            <a:avLst/>
          </a:prstGeom>
        </p:spPr>
      </p:pic>
    </p:spTree>
    <p:extLst>
      <p:ext uri="{BB962C8B-B14F-4D97-AF65-F5344CB8AC3E}">
        <p14:creationId xmlns:p14="http://schemas.microsoft.com/office/powerpoint/2010/main" val="18430801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8E89D5E-1885-4160-AC77-CC471DD1D0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550D2BD1-98F9-412D-905B-3A843EF4078B}"/>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6C5D1E3-7C06-4701-819A-3412256E755F}"/>
              </a:ext>
            </a:extLst>
          </p:cNvPr>
          <p:cNvSpPr>
            <a:spLocks noGrp="1"/>
          </p:cNvSpPr>
          <p:nvPr>
            <p:ph type="title"/>
          </p:nvPr>
        </p:nvSpPr>
        <p:spPr>
          <a:xfrm>
            <a:off x="943277" y="712269"/>
            <a:ext cx="3370998" cy="5502264"/>
          </a:xfrm>
        </p:spPr>
        <p:txBody>
          <a:bodyPr>
            <a:normAutofit/>
          </a:bodyPr>
          <a:lstStyle/>
          <a:p>
            <a:r>
              <a:rPr lang="en-IN" dirty="0">
                <a:solidFill>
                  <a:srgbClr val="FFFFFF"/>
                </a:solidFill>
                <a:latin typeface="Berlin Sans FB Demi" panose="020E0802020502020306" pitchFamily="34" charset="0"/>
              </a:rPr>
              <a:t>game statistics and overview</a:t>
            </a:r>
          </a:p>
        </p:txBody>
      </p:sp>
      <p:graphicFrame>
        <p:nvGraphicFramePr>
          <p:cNvPr id="5" name="Content Placeholder 2">
            <a:extLst>
              <a:ext uri="{FF2B5EF4-FFF2-40B4-BE49-F238E27FC236}">
                <a16:creationId xmlns:a16="http://schemas.microsoft.com/office/drawing/2014/main" id="{AC314730-5EA6-413C-9895-983AA6A17583}"/>
              </a:ext>
            </a:extLst>
          </p:cNvPr>
          <p:cNvGraphicFramePr>
            <a:graphicFrameLocks noGrp="1"/>
          </p:cNvGraphicFramePr>
          <p:nvPr>
            <p:ph idx="1"/>
            <p:extLst>
              <p:ext uri="{D42A27DB-BD31-4B8C-83A1-F6EECF244321}">
                <p14:modId xmlns:p14="http://schemas.microsoft.com/office/powerpoint/2010/main" val="2090983834"/>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448261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B0DF90E-6BAD-4E82-8FDF-717C9A35737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3">
            <a:extLst>
              <a:ext uri="{FF2B5EF4-FFF2-40B4-BE49-F238E27FC236}">
                <a16:creationId xmlns:a16="http://schemas.microsoft.com/office/drawing/2014/main" id="{13DCC859-0434-4BB8-B6C5-09C88AE698F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1">
            <a:extLst>
              <a:ext uri="{FF2B5EF4-FFF2-40B4-BE49-F238E27FC236}">
                <a16:creationId xmlns:a16="http://schemas.microsoft.com/office/drawing/2014/main" id="{08E7ACFB-B791-4C23-8B17-013FEDC09A8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8A25676-171F-41B9-AB75-48C597F63D7D}"/>
              </a:ext>
            </a:extLst>
          </p:cNvPr>
          <p:cNvSpPr>
            <a:spLocks noGrp="1"/>
          </p:cNvSpPr>
          <p:nvPr>
            <p:ph type="title"/>
          </p:nvPr>
        </p:nvSpPr>
        <p:spPr>
          <a:xfrm>
            <a:off x="833002" y="365125"/>
            <a:ext cx="10520702" cy="1325563"/>
          </a:xfrm>
        </p:spPr>
        <p:txBody>
          <a:bodyPr>
            <a:normAutofit/>
          </a:bodyPr>
          <a:lstStyle/>
          <a:p>
            <a:r>
              <a:rPr lang="en-IN" dirty="0">
                <a:latin typeface="Berlin Sans FB Demi" panose="020E0802020502020306" pitchFamily="34" charset="0"/>
              </a:rPr>
              <a:t>                            FLEXIBILITY</a:t>
            </a:r>
          </a:p>
        </p:txBody>
      </p:sp>
      <p:graphicFrame>
        <p:nvGraphicFramePr>
          <p:cNvPr id="5" name="Content Placeholder 2">
            <a:extLst>
              <a:ext uri="{FF2B5EF4-FFF2-40B4-BE49-F238E27FC236}">
                <a16:creationId xmlns:a16="http://schemas.microsoft.com/office/drawing/2014/main" id="{C15A82BF-D171-4B38-B947-DE54A7E52CFC}"/>
              </a:ext>
            </a:extLst>
          </p:cNvPr>
          <p:cNvGraphicFramePr>
            <a:graphicFrameLocks noGrp="1"/>
          </p:cNvGraphicFramePr>
          <p:nvPr>
            <p:ph idx="1"/>
            <p:extLst>
              <p:ext uri="{D42A27DB-BD31-4B8C-83A1-F6EECF244321}">
                <p14:modId xmlns:p14="http://schemas.microsoft.com/office/powerpoint/2010/main" val="1320575821"/>
              </p:ext>
            </p:extLst>
          </p:nvPr>
        </p:nvGraphicFramePr>
        <p:xfrm>
          <a:off x="838200" y="2022475"/>
          <a:ext cx="10515600" cy="41544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426695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344FFC-2B00-4EC9-88CD-BEDD7D0DFD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4809" y="266258"/>
            <a:ext cx="9002381" cy="6325483"/>
          </a:xfrm>
          <a:prstGeom prst="rect">
            <a:avLst/>
          </a:prstGeom>
        </p:spPr>
      </p:pic>
    </p:spTree>
    <p:extLst>
      <p:ext uri="{BB962C8B-B14F-4D97-AF65-F5344CB8AC3E}">
        <p14:creationId xmlns:p14="http://schemas.microsoft.com/office/powerpoint/2010/main" val="42561077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CC9B38-045E-4B38-9F0B-B88E3921E331}"/>
              </a:ext>
            </a:extLst>
          </p:cNvPr>
          <p:cNvSpPr txBox="1"/>
          <p:nvPr/>
        </p:nvSpPr>
        <p:spPr>
          <a:xfrm>
            <a:off x="450574" y="291548"/>
            <a:ext cx="11542643" cy="769441"/>
          </a:xfrm>
          <a:prstGeom prst="rect">
            <a:avLst/>
          </a:prstGeom>
          <a:noFill/>
        </p:spPr>
        <p:txBody>
          <a:bodyPr wrap="square" rtlCol="0">
            <a:spAutoFit/>
          </a:bodyPr>
          <a:lstStyle/>
          <a:p>
            <a:r>
              <a:rPr lang="en-IN" sz="4400" dirty="0"/>
              <a:t>                       </a:t>
            </a:r>
            <a:r>
              <a:rPr lang="en-IN" sz="4400" u="sng" dirty="0">
                <a:solidFill>
                  <a:schemeClr val="accent1">
                    <a:lumMod val="75000"/>
                  </a:schemeClr>
                </a:solidFill>
                <a:latin typeface="Algerian" panose="04020705040A02060702" pitchFamily="82" charset="0"/>
              </a:rPr>
              <a:t>basic</a:t>
            </a:r>
            <a:r>
              <a:rPr lang="en-IN" sz="4400" dirty="0">
                <a:solidFill>
                  <a:schemeClr val="accent1">
                    <a:lumMod val="75000"/>
                  </a:schemeClr>
                </a:solidFill>
                <a:latin typeface="Algerian" panose="04020705040A02060702" pitchFamily="82" charset="0"/>
              </a:rPr>
              <a:t> </a:t>
            </a:r>
            <a:r>
              <a:rPr lang="en-IN" sz="4400" u="sng" dirty="0">
                <a:solidFill>
                  <a:schemeClr val="accent1">
                    <a:lumMod val="75000"/>
                  </a:schemeClr>
                </a:solidFill>
                <a:latin typeface="Algerian" panose="04020705040A02060702" pitchFamily="82" charset="0"/>
              </a:rPr>
              <a:t>algorithm</a:t>
            </a:r>
            <a:endParaRPr lang="en-IN" sz="4400" u="sng" dirty="0"/>
          </a:p>
        </p:txBody>
      </p:sp>
      <p:sp>
        <p:nvSpPr>
          <p:cNvPr id="18" name="Oval 17">
            <a:extLst>
              <a:ext uri="{FF2B5EF4-FFF2-40B4-BE49-F238E27FC236}">
                <a16:creationId xmlns:a16="http://schemas.microsoft.com/office/drawing/2014/main" id="{97DD2616-EE3C-4AD6-9733-B76D54A9E55C}"/>
              </a:ext>
            </a:extLst>
          </p:cNvPr>
          <p:cNvSpPr/>
          <p:nvPr/>
        </p:nvSpPr>
        <p:spPr>
          <a:xfrm>
            <a:off x="4684655" y="1087493"/>
            <a:ext cx="1908313" cy="92765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Start</a:t>
            </a:r>
          </a:p>
        </p:txBody>
      </p:sp>
      <p:cxnSp>
        <p:nvCxnSpPr>
          <p:cNvPr id="28" name="Straight Connector 27">
            <a:extLst>
              <a:ext uri="{FF2B5EF4-FFF2-40B4-BE49-F238E27FC236}">
                <a16:creationId xmlns:a16="http://schemas.microsoft.com/office/drawing/2014/main" id="{DE8FD800-19B9-4C9D-B621-8CA3604C2AC8}"/>
              </a:ext>
            </a:extLst>
          </p:cNvPr>
          <p:cNvCxnSpPr>
            <a:cxnSpLocks/>
            <a:stCxn id="18" idx="6"/>
          </p:cNvCxnSpPr>
          <p:nvPr/>
        </p:nvCxnSpPr>
        <p:spPr>
          <a:xfrm>
            <a:off x="6592968" y="1551319"/>
            <a:ext cx="195466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1350764-D25E-4326-A36B-E70B17D74206}"/>
              </a:ext>
            </a:extLst>
          </p:cNvPr>
          <p:cNvCxnSpPr>
            <a:cxnSpLocks/>
            <a:stCxn id="18" idx="2"/>
          </p:cNvCxnSpPr>
          <p:nvPr/>
        </p:nvCxnSpPr>
        <p:spPr>
          <a:xfrm flipH="1">
            <a:off x="2716715" y="1551319"/>
            <a:ext cx="19679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F272A0B-9346-44BE-8FDB-8430A7F699FD}"/>
              </a:ext>
            </a:extLst>
          </p:cNvPr>
          <p:cNvCxnSpPr/>
          <p:nvPr/>
        </p:nvCxnSpPr>
        <p:spPr>
          <a:xfrm>
            <a:off x="2723410" y="1563753"/>
            <a:ext cx="0" cy="3180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2B1AF4E-CBE2-4E7F-AC0D-C35240C0F4F6}"/>
              </a:ext>
            </a:extLst>
          </p:cNvPr>
          <p:cNvCxnSpPr/>
          <p:nvPr/>
        </p:nvCxnSpPr>
        <p:spPr>
          <a:xfrm>
            <a:off x="8547635" y="1563753"/>
            <a:ext cx="0" cy="3180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DF053DBC-B589-402B-8628-0EBF2BD42B2D}"/>
              </a:ext>
            </a:extLst>
          </p:cNvPr>
          <p:cNvSpPr/>
          <p:nvPr/>
        </p:nvSpPr>
        <p:spPr>
          <a:xfrm>
            <a:off x="1775839" y="1881806"/>
            <a:ext cx="1908294" cy="6228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menu</a:t>
            </a:r>
          </a:p>
        </p:txBody>
      </p:sp>
      <p:sp>
        <p:nvSpPr>
          <p:cNvPr id="38" name="Rectangle 37">
            <a:extLst>
              <a:ext uri="{FF2B5EF4-FFF2-40B4-BE49-F238E27FC236}">
                <a16:creationId xmlns:a16="http://schemas.microsoft.com/office/drawing/2014/main" id="{2C1FFE36-0EC0-4199-AED5-EA9FE416481D}"/>
              </a:ext>
            </a:extLst>
          </p:cNvPr>
          <p:cNvSpPr/>
          <p:nvPr/>
        </p:nvSpPr>
        <p:spPr>
          <a:xfrm>
            <a:off x="7593490" y="1881806"/>
            <a:ext cx="1908291" cy="6228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story</a:t>
            </a:r>
          </a:p>
        </p:txBody>
      </p:sp>
      <p:cxnSp>
        <p:nvCxnSpPr>
          <p:cNvPr id="45" name="Straight Arrow Connector 44">
            <a:extLst>
              <a:ext uri="{FF2B5EF4-FFF2-40B4-BE49-F238E27FC236}">
                <a16:creationId xmlns:a16="http://schemas.microsoft.com/office/drawing/2014/main" id="{DC6D1BE4-BF91-4B2A-B2D1-6BDF29E2DE4D}"/>
              </a:ext>
            </a:extLst>
          </p:cNvPr>
          <p:cNvCxnSpPr>
            <a:cxnSpLocks/>
          </p:cNvCxnSpPr>
          <p:nvPr/>
        </p:nvCxnSpPr>
        <p:spPr>
          <a:xfrm>
            <a:off x="2723410" y="2524524"/>
            <a:ext cx="0" cy="3048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B8C24F55-A474-4B39-9366-19B1381C9F6E}"/>
              </a:ext>
            </a:extLst>
          </p:cNvPr>
          <p:cNvCxnSpPr/>
          <p:nvPr/>
        </p:nvCxnSpPr>
        <p:spPr>
          <a:xfrm>
            <a:off x="2716866" y="3385003"/>
            <a:ext cx="6" cy="3048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4FC91164-CEF8-452D-AC38-0C3081EE657D}"/>
              </a:ext>
            </a:extLst>
          </p:cNvPr>
          <p:cNvCxnSpPr>
            <a:cxnSpLocks/>
          </p:cNvCxnSpPr>
          <p:nvPr/>
        </p:nvCxnSpPr>
        <p:spPr>
          <a:xfrm>
            <a:off x="2716715" y="4284512"/>
            <a:ext cx="6" cy="3048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Diamond 51">
            <a:extLst>
              <a:ext uri="{FF2B5EF4-FFF2-40B4-BE49-F238E27FC236}">
                <a16:creationId xmlns:a16="http://schemas.microsoft.com/office/drawing/2014/main" id="{CF6D40A4-034A-41D9-A30D-A765A7806112}"/>
              </a:ext>
            </a:extLst>
          </p:cNvPr>
          <p:cNvSpPr/>
          <p:nvPr/>
        </p:nvSpPr>
        <p:spPr>
          <a:xfrm>
            <a:off x="1991255" y="4589315"/>
            <a:ext cx="1464310" cy="107017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win</a:t>
            </a:r>
          </a:p>
        </p:txBody>
      </p:sp>
      <p:sp>
        <p:nvSpPr>
          <p:cNvPr id="53" name="Rectangle 52">
            <a:extLst>
              <a:ext uri="{FF2B5EF4-FFF2-40B4-BE49-F238E27FC236}">
                <a16:creationId xmlns:a16="http://schemas.microsoft.com/office/drawing/2014/main" id="{167CD74C-DF62-4AAB-A931-89D0630630B7}"/>
              </a:ext>
            </a:extLst>
          </p:cNvPr>
          <p:cNvSpPr/>
          <p:nvPr/>
        </p:nvSpPr>
        <p:spPr>
          <a:xfrm>
            <a:off x="1534004" y="2829327"/>
            <a:ext cx="2305853" cy="574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instructions</a:t>
            </a:r>
          </a:p>
        </p:txBody>
      </p:sp>
      <p:sp>
        <p:nvSpPr>
          <p:cNvPr id="54" name="Rectangle 53">
            <a:extLst>
              <a:ext uri="{FF2B5EF4-FFF2-40B4-BE49-F238E27FC236}">
                <a16:creationId xmlns:a16="http://schemas.microsoft.com/office/drawing/2014/main" id="{195DC72E-4056-40E7-92A9-4CABC45FB0CB}"/>
              </a:ext>
            </a:extLst>
          </p:cNvPr>
          <p:cNvSpPr/>
          <p:nvPr/>
        </p:nvSpPr>
        <p:spPr>
          <a:xfrm>
            <a:off x="1775839" y="3689806"/>
            <a:ext cx="1914841" cy="6154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game</a:t>
            </a:r>
          </a:p>
        </p:txBody>
      </p:sp>
      <p:sp>
        <p:nvSpPr>
          <p:cNvPr id="65" name="Rectangle 64">
            <a:extLst>
              <a:ext uri="{FF2B5EF4-FFF2-40B4-BE49-F238E27FC236}">
                <a16:creationId xmlns:a16="http://schemas.microsoft.com/office/drawing/2014/main" id="{21BED0AA-5489-45D2-92E6-E2ADE685F1E3}"/>
              </a:ext>
            </a:extLst>
          </p:cNvPr>
          <p:cNvSpPr/>
          <p:nvPr/>
        </p:nvSpPr>
        <p:spPr>
          <a:xfrm>
            <a:off x="364432" y="5340626"/>
            <a:ext cx="1550504" cy="6758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WON SPRITE</a:t>
            </a:r>
          </a:p>
        </p:txBody>
      </p:sp>
      <p:cxnSp>
        <p:nvCxnSpPr>
          <p:cNvPr id="69" name="Straight Connector 68">
            <a:extLst>
              <a:ext uri="{FF2B5EF4-FFF2-40B4-BE49-F238E27FC236}">
                <a16:creationId xmlns:a16="http://schemas.microsoft.com/office/drawing/2014/main" id="{45B746E6-6467-432D-8D9B-A9892E968184}"/>
              </a:ext>
            </a:extLst>
          </p:cNvPr>
          <p:cNvCxnSpPr>
            <a:cxnSpLocks/>
            <a:stCxn id="52" idx="1"/>
          </p:cNvCxnSpPr>
          <p:nvPr/>
        </p:nvCxnSpPr>
        <p:spPr>
          <a:xfrm flipH="1">
            <a:off x="1109955" y="5124400"/>
            <a:ext cx="8813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7755AE7C-A204-4822-88DE-546A002D4BEA}"/>
              </a:ext>
            </a:extLst>
          </p:cNvPr>
          <p:cNvCxnSpPr>
            <a:cxnSpLocks/>
            <a:stCxn id="52" idx="3"/>
          </p:cNvCxnSpPr>
          <p:nvPr/>
        </p:nvCxnSpPr>
        <p:spPr>
          <a:xfrm flipV="1">
            <a:off x="3455565" y="5106080"/>
            <a:ext cx="795154" cy="1832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946D80F3-9A07-4305-AB15-92C365F7B6D1}"/>
              </a:ext>
            </a:extLst>
          </p:cNvPr>
          <p:cNvCxnSpPr>
            <a:cxnSpLocks/>
          </p:cNvCxnSpPr>
          <p:nvPr/>
        </p:nvCxnSpPr>
        <p:spPr>
          <a:xfrm>
            <a:off x="4250719" y="5106080"/>
            <a:ext cx="0" cy="2345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73998656-C8C4-4888-83D4-6B1F87E941A5}"/>
              </a:ext>
            </a:extLst>
          </p:cNvPr>
          <p:cNvCxnSpPr>
            <a:cxnSpLocks/>
          </p:cNvCxnSpPr>
          <p:nvPr/>
        </p:nvCxnSpPr>
        <p:spPr>
          <a:xfrm>
            <a:off x="1109955" y="5141623"/>
            <a:ext cx="0" cy="1990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E2B20B98-91E0-44DA-A2EB-24665A788F12}"/>
              </a:ext>
            </a:extLst>
          </p:cNvPr>
          <p:cNvSpPr/>
          <p:nvPr/>
        </p:nvSpPr>
        <p:spPr>
          <a:xfrm>
            <a:off x="3541759" y="5330764"/>
            <a:ext cx="1736055" cy="6857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LOST SPRITE</a:t>
            </a:r>
          </a:p>
        </p:txBody>
      </p:sp>
      <p:sp>
        <p:nvSpPr>
          <p:cNvPr id="83" name="TextBox 82">
            <a:extLst>
              <a:ext uri="{FF2B5EF4-FFF2-40B4-BE49-F238E27FC236}">
                <a16:creationId xmlns:a16="http://schemas.microsoft.com/office/drawing/2014/main" id="{07108F80-E84F-4C9A-AA16-778AA04E11A9}"/>
              </a:ext>
            </a:extLst>
          </p:cNvPr>
          <p:cNvSpPr txBox="1"/>
          <p:nvPr/>
        </p:nvSpPr>
        <p:spPr>
          <a:xfrm>
            <a:off x="1109955" y="4797287"/>
            <a:ext cx="665884" cy="400110"/>
          </a:xfrm>
          <a:prstGeom prst="rect">
            <a:avLst/>
          </a:prstGeom>
          <a:noFill/>
        </p:spPr>
        <p:txBody>
          <a:bodyPr wrap="square" rtlCol="0">
            <a:spAutoFit/>
          </a:bodyPr>
          <a:lstStyle/>
          <a:p>
            <a:r>
              <a:rPr lang="en-IN" sz="2000" dirty="0"/>
              <a:t>  YES</a:t>
            </a:r>
          </a:p>
        </p:txBody>
      </p:sp>
      <p:sp>
        <p:nvSpPr>
          <p:cNvPr id="84" name="TextBox 83">
            <a:extLst>
              <a:ext uri="{FF2B5EF4-FFF2-40B4-BE49-F238E27FC236}">
                <a16:creationId xmlns:a16="http://schemas.microsoft.com/office/drawing/2014/main" id="{573B5361-DC8B-4C8E-BAA7-BC72027349F1}"/>
              </a:ext>
            </a:extLst>
          </p:cNvPr>
          <p:cNvSpPr txBox="1"/>
          <p:nvPr/>
        </p:nvSpPr>
        <p:spPr>
          <a:xfrm>
            <a:off x="3415808" y="4719104"/>
            <a:ext cx="921054" cy="400110"/>
          </a:xfrm>
          <a:prstGeom prst="rect">
            <a:avLst/>
          </a:prstGeom>
          <a:noFill/>
        </p:spPr>
        <p:txBody>
          <a:bodyPr wrap="square" rtlCol="0">
            <a:spAutoFit/>
          </a:bodyPr>
          <a:lstStyle/>
          <a:p>
            <a:r>
              <a:rPr lang="en-IN" dirty="0"/>
              <a:t>   </a:t>
            </a:r>
            <a:r>
              <a:rPr lang="en-IN" sz="2000" dirty="0"/>
              <a:t>NO</a:t>
            </a:r>
            <a:endParaRPr lang="en-IN" dirty="0"/>
          </a:p>
        </p:txBody>
      </p:sp>
      <p:cxnSp>
        <p:nvCxnSpPr>
          <p:cNvPr id="91" name="Straight Connector 90">
            <a:extLst>
              <a:ext uri="{FF2B5EF4-FFF2-40B4-BE49-F238E27FC236}">
                <a16:creationId xmlns:a16="http://schemas.microsoft.com/office/drawing/2014/main" id="{5CA2FC3F-AEB2-4B96-990A-4B4D4663B9F3}"/>
              </a:ext>
            </a:extLst>
          </p:cNvPr>
          <p:cNvCxnSpPr>
            <a:stCxn id="37" idx="3"/>
          </p:cNvCxnSpPr>
          <p:nvPr/>
        </p:nvCxnSpPr>
        <p:spPr>
          <a:xfrm>
            <a:off x="3684133" y="2193232"/>
            <a:ext cx="20938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40F31C8E-4D01-492F-857F-35943B45A8C0}"/>
              </a:ext>
            </a:extLst>
          </p:cNvPr>
          <p:cNvCxnSpPr>
            <a:stCxn id="53" idx="3"/>
          </p:cNvCxnSpPr>
          <p:nvPr/>
        </p:nvCxnSpPr>
        <p:spPr>
          <a:xfrm flipV="1">
            <a:off x="3839857" y="3113341"/>
            <a:ext cx="1938091" cy="34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012E912B-FA1F-4D5F-9CFB-88CBF4ABBCE3}"/>
              </a:ext>
            </a:extLst>
          </p:cNvPr>
          <p:cNvCxnSpPr/>
          <p:nvPr/>
        </p:nvCxnSpPr>
        <p:spPr>
          <a:xfrm>
            <a:off x="5777948" y="2193232"/>
            <a:ext cx="0" cy="34662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733ECF4A-D4C6-4883-A244-1063D880891F}"/>
              </a:ext>
            </a:extLst>
          </p:cNvPr>
          <p:cNvCxnSpPr>
            <a:endCxn id="79" idx="3"/>
          </p:cNvCxnSpPr>
          <p:nvPr/>
        </p:nvCxnSpPr>
        <p:spPr>
          <a:xfrm flipH="1">
            <a:off x="5277814" y="5673624"/>
            <a:ext cx="500134"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F63AC6E6-38F4-47B7-8D4C-8AD81A58DCD9}"/>
              </a:ext>
            </a:extLst>
          </p:cNvPr>
          <p:cNvCxnSpPr>
            <a:stCxn id="65" idx="2"/>
          </p:cNvCxnSpPr>
          <p:nvPr/>
        </p:nvCxnSpPr>
        <p:spPr>
          <a:xfrm>
            <a:off x="1139684" y="6016495"/>
            <a:ext cx="0" cy="304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Rectangle 106">
            <a:extLst>
              <a:ext uri="{FF2B5EF4-FFF2-40B4-BE49-F238E27FC236}">
                <a16:creationId xmlns:a16="http://schemas.microsoft.com/office/drawing/2014/main" id="{7E6D1ECC-3B41-41A3-A3AA-01798BF35E78}"/>
              </a:ext>
            </a:extLst>
          </p:cNvPr>
          <p:cNvSpPr/>
          <p:nvPr/>
        </p:nvSpPr>
        <p:spPr>
          <a:xfrm>
            <a:off x="261850" y="6334538"/>
            <a:ext cx="1729405" cy="5367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NEXT LVL</a:t>
            </a:r>
          </a:p>
        </p:txBody>
      </p:sp>
      <p:cxnSp>
        <p:nvCxnSpPr>
          <p:cNvPr id="111" name="Straight Arrow Connector 110">
            <a:extLst>
              <a:ext uri="{FF2B5EF4-FFF2-40B4-BE49-F238E27FC236}">
                <a16:creationId xmlns:a16="http://schemas.microsoft.com/office/drawing/2014/main" id="{2F77AEAD-E73A-49CE-A9AE-2156F235D788}"/>
              </a:ext>
            </a:extLst>
          </p:cNvPr>
          <p:cNvCxnSpPr>
            <a:endCxn id="53" idx="3"/>
          </p:cNvCxnSpPr>
          <p:nvPr/>
        </p:nvCxnSpPr>
        <p:spPr>
          <a:xfrm flipH="1">
            <a:off x="3839857" y="3113341"/>
            <a:ext cx="410862" cy="34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B5F0049E-0B6A-4D71-9853-F6E17230D045}"/>
              </a:ext>
            </a:extLst>
          </p:cNvPr>
          <p:cNvCxnSpPr>
            <a:endCxn id="37" idx="3"/>
          </p:cNvCxnSpPr>
          <p:nvPr/>
        </p:nvCxnSpPr>
        <p:spPr>
          <a:xfrm flipH="1">
            <a:off x="3684133" y="2193232"/>
            <a:ext cx="3611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2A11C099-31FF-4B32-A281-A6C56BE11624}"/>
              </a:ext>
            </a:extLst>
          </p:cNvPr>
          <p:cNvCxnSpPr>
            <a:stCxn id="65" idx="1"/>
          </p:cNvCxnSpPr>
          <p:nvPr/>
        </p:nvCxnSpPr>
        <p:spPr>
          <a:xfrm flipH="1" flipV="1">
            <a:off x="0" y="5673624"/>
            <a:ext cx="364432" cy="4937"/>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085AF70D-D98F-4367-89FE-311B096D4B41}"/>
              </a:ext>
            </a:extLst>
          </p:cNvPr>
          <p:cNvCxnSpPr/>
          <p:nvPr/>
        </p:nvCxnSpPr>
        <p:spPr>
          <a:xfrm flipV="1">
            <a:off x="0" y="2193232"/>
            <a:ext cx="0" cy="34662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AB18EBB2-8CD2-408A-BFD7-F67120B557A9}"/>
              </a:ext>
            </a:extLst>
          </p:cNvPr>
          <p:cNvCxnSpPr>
            <a:endCxn id="37" idx="1"/>
          </p:cNvCxnSpPr>
          <p:nvPr/>
        </p:nvCxnSpPr>
        <p:spPr>
          <a:xfrm>
            <a:off x="0" y="2193232"/>
            <a:ext cx="17758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FE1188FD-1F07-4056-8D19-45A37708513C}"/>
              </a:ext>
            </a:extLst>
          </p:cNvPr>
          <p:cNvCxnSpPr>
            <a:stCxn id="38" idx="2"/>
          </p:cNvCxnSpPr>
          <p:nvPr/>
        </p:nvCxnSpPr>
        <p:spPr>
          <a:xfrm flipH="1">
            <a:off x="8547635" y="2504658"/>
            <a:ext cx="1" cy="3246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Rectangle 121">
            <a:extLst>
              <a:ext uri="{FF2B5EF4-FFF2-40B4-BE49-F238E27FC236}">
                <a16:creationId xmlns:a16="http://schemas.microsoft.com/office/drawing/2014/main" id="{B7C7184A-8510-4569-9FB2-78B7E48906B1}"/>
              </a:ext>
            </a:extLst>
          </p:cNvPr>
          <p:cNvSpPr/>
          <p:nvPr/>
        </p:nvSpPr>
        <p:spPr>
          <a:xfrm>
            <a:off x="7593488" y="2829327"/>
            <a:ext cx="1908291" cy="7222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STORY LVL 1</a:t>
            </a:r>
          </a:p>
        </p:txBody>
      </p:sp>
      <p:cxnSp>
        <p:nvCxnSpPr>
          <p:cNvPr id="124" name="Straight Arrow Connector 123">
            <a:extLst>
              <a:ext uri="{FF2B5EF4-FFF2-40B4-BE49-F238E27FC236}">
                <a16:creationId xmlns:a16="http://schemas.microsoft.com/office/drawing/2014/main" id="{E7079FCF-1D81-439D-AEE2-34C7B77578D4}"/>
              </a:ext>
            </a:extLst>
          </p:cNvPr>
          <p:cNvCxnSpPr>
            <a:stCxn id="122" idx="2"/>
          </p:cNvCxnSpPr>
          <p:nvPr/>
        </p:nvCxnSpPr>
        <p:spPr>
          <a:xfrm>
            <a:off x="8547634" y="3551578"/>
            <a:ext cx="1" cy="3445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5" name="Rectangle 124">
            <a:extLst>
              <a:ext uri="{FF2B5EF4-FFF2-40B4-BE49-F238E27FC236}">
                <a16:creationId xmlns:a16="http://schemas.microsoft.com/office/drawing/2014/main" id="{8F953D2A-4D7F-4E7A-A50F-521048819BF7}"/>
              </a:ext>
            </a:extLst>
          </p:cNvPr>
          <p:cNvSpPr/>
          <p:nvPr/>
        </p:nvSpPr>
        <p:spPr>
          <a:xfrm>
            <a:off x="7368191" y="3896139"/>
            <a:ext cx="2358883" cy="7694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Algerian" panose="04020705040A02060702" pitchFamily="82" charset="0"/>
              </a:rPr>
              <a:t>INSTRUCTIONS LVL 1</a:t>
            </a:r>
          </a:p>
        </p:txBody>
      </p:sp>
      <p:cxnSp>
        <p:nvCxnSpPr>
          <p:cNvPr id="129" name="Straight Connector 128">
            <a:extLst>
              <a:ext uri="{FF2B5EF4-FFF2-40B4-BE49-F238E27FC236}">
                <a16:creationId xmlns:a16="http://schemas.microsoft.com/office/drawing/2014/main" id="{9B2F8AE9-C7EE-46CB-AAE6-14CCE2781735}"/>
              </a:ext>
            </a:extLst>
          </p:cNvPr>
          <p:cNvCxnSpPr>
            <a:cxnSpLocks/>
            <a:endCxn id="125" idx="1"/>
          </p:cNvCxnSpPr>
          <p:nvPr/>
        </p:nvCxnSpPr>
        <p:spPr>
          <a:xfrm>
            <a:off x="6592968" y="4280859"/>
            <a:ext cx="77522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Straight Arrow Connector 133">
            <a:extLst>
              <a:ext uri="{FF2B5EF4-FFF2-40B4-BE49-F238E27FC236}">
                <a16:creationId xmlns:a16="http://schemas.microsoft.com/office/drawing/2014/main" id="{83072478-C718-4045-80CB-7610685FDEE6}"/>
              </a:ext>
            </a:extLst>
          </p:cNvPr>
          <p:cNvCxnSpPr>
            <a:endCxn id="52" idx="0"/>
          </p:cNvCxnSpPr>
          <p:nvPr/>
        </p:nvCxnSpPr>
        <p:spPr>
          <a:xfrm flipH="1">
            <a:off x="2723410" y="4589315"/>
            <a:ext cx="38695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2015B37F-775C-4873-8045-9E10C32951D6}"/>
              </a:ext>
            </a:extLst>
          </p:cNvPr>
          <p:cNvCxnSpPr/>
          <p:nvPr/>
        </p:nvCxnSpPr>
        <p:spPr>
          <a:xfrm>
            <a:off x="6592968" y="4280859"/>
            <a:ext cx="0" cy="308456"/>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FF5BA15E-BA95-4DD1-A677-AEC21A29AF5B}"/>
              </a:ext>
            </a:extLst>
          </p:cNvPr>
          <p:cNvCxnSpPr>
            <a:cxnSpLocks/>
            <a:stCxn id="125" idx="2"/>
          </p:cNvCxnSpPr>
          <p:nvPr/>
        </p:nvCxnSpPr>
        <p:spPr>
          <a:xfrm>
            <a:off x="8547633" y="4665579"/>
            <a:ext cx="1" cy="17914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5678DC0-0D04-4080-9159-2ACAC576BE4D}"/>
              </a:ext>
            </a:extLst>
          </p:cNvPr>
          <p:cNvCxnSpPr>
            <a:stCxn id="107" idx="3"/>
          </p:cNvCxnSpPr>
          <p:nvPr/>
        </p:nvCxnSpPr>
        <p:spPr>
          <a:xfrm flipV="1">
            <a:off x="1991255" y="6566452"/>
            <a:ext cx="3044979" cy="364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741FD51-2933-46B7-85C8-0C02EAF6C2E5}"/>
              </a:ext>
            </a:extLst>
          </p:cNvPr>
          <p:cNvCxnSpPr/>
          <p:nvPr/>
        </p:nvCxnSpPr>
        <p:spPr>
          <a:xfrm flipH="1">
            <a:off x="6592968" y="6457071"/>
            <a:ext cx="1954665"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FE5CB48A-F970-4575-8068-A4A5D833B5E4}"/>
              </a:ext>
            </a:extLst>
          </p:cNvPr>
          <p:cNvSpPr/>
          <p:nvPr/>
        </p:nvSpPr>
        <p:spPr>
          <a:xfrm>
            <a:off x="5105154" y="6278219"/>
            <a:ext cx="1487813" cy="5367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latin typeface="Algerian" panose="04020705040A02060702" pitchFamily="82" charset="0"/>
              </a:rPr>
              <a:t>end</a:t>
            </a:r>
          </a:p>
        </p:txBody>
      </p:sp>
    </p:spTree>
    <p:extLst>
      <p:ext uri="{BB962C8B-B14F-4D97-AF65-F5344CB8AC3E}">
        <p14:creationId xmlns:p14="http://schemas.microsoft.com/office/powerpoint/2010/main" val="162565949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977220-B258-48B5-B365-860C3DB23F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7612" y="752347"/>
            <a:ext cx="8131126" cy="4419893"/>
          </a:xfrm>
          <a:prstGeom prst="rect">
            <a:avLst/>
          </a:prstGeom>
        </p:spPr>
      </p:pic>
      <p:sp>
        <p:nvSpPr>
          <p:cNvPr id="4" name="TextBox 3">
            <a:extLst>
              <a:ext uri="{FF2B5EF4-FFF2-40B4-BE49-F238E27FC236}">
                <a16:creationId xmlns:a16="http://schemas.microsoft.com/office/drawing/2014/main" id="{D5DEBB28-3535-4F84-9A5E-AE11E2ABF94E}"/>
              </a:ext>
            </a:extLst>
          </p:cNvPr>
          <p:cNvSpPr txBox="1"/>
          <p:nvPr/>
        </p:nvSpPr>
        <p:spPr>
          <a:xfrm>
            <a:off x="351692" y="154320"/>
            <a:ext cx="11422966" cy="584775"/>
          </a:xfrm>
          <a:prstGeom prst="rect">
            <a:avLst/>
          </a:prstGeom>
          <a:noFill/>
        </p:spPr>
        <p:txBody>
          <a:bodyPr wrap="square" rtlCol="0">
            <a:spAutoFit/>
          </a:bodyPr>
          <a:lstStyle/>
          <a:p>
            <a:r>
              <a:rPr lang="en-IN" sz="3200" dirty="0">
                <a:solidFill>
                  <a:schemeClr val="accent1"/>
                </a:solidFill>
                <a:latin typeface="Berlin Sans FB Demi" panose="020E0802020502020306" pitchFamily="34" charset="0"/>
              </a:rPr>
              <a:t>              WE HOPE YOU HAVE A GREAT EXPERIENCE !!</a:t>
            </a:r>
          </a:p>
        </p:txBody>
      </p:sp>
      <p:sp>
        <p:nvSpPr>
          <p:cNvPr id="7" name="TextBox 6">
            <a:extLst>
              <a:ext uri="{FF2B5EF4-FFF2-40B4-BE49-F238E27FC236}">
                <a16:creationId xmlns:a16="http://schemas.microsoft.com/office/drawing/2014/main" id="{6BA0ADF6-8BCD-48A4-AD41-A181F17EF218}"/>
              </a:ext>
            </a:extLst>
          </p:cNvPr>
          <p:cNvSpPr txBox="1"/>
          <p:nvPr/>
        </p:nvSpPr>
        <p:spPr>
          <a:xfrm>
            <a:off x="351692" y="5745984"/>
            <a:ext cx="11422966" cy="523220"/>
          </a:xfrm>
          <a:prstGeom prst="rect">
            <a:avLst/>
          </a:prstGeom>
          <a:noFill/>
        </p:spPr>
        <p:txBody>
          <a:bodyPr wrap="square" rtlCol="0">
            <a:spAutoFit/>
          </a:bodyPr>
          <a:lstStyle/>
          <a:p>
            <a:r>
              <a:rPr lang="en-IN" sz="2800" dirty="0">
                <a:latin typeface="Algerian" panose="04020705040A02060702" pitchFamily="82" charset="0"/>
              </a:rPr>
              <a:t>                                      </a:t>
            </a:r>
          </a:p>
        </p:txBody>
      </p:sp>
      <p:sp>
        <p:nvSpPr>
          <p:cNvPr id="8" name="TextBox 7">
            <a:extLst>
              <a:ext uri="{FF2B5EF4-FFF2-40B4-BE49-F238E27FC236}">
                <a16:creationId xmlns:a16="http://schemas.microsoft.com/office/drawing/2014/main" id="{6F80C1A2-B2E5-465A-A8ED-38643D6322BF}"/>
              </a:ext>
            </a:extLst>
          </p:cNvPr>
          <p:cNvSpPr txBox="1"/>
          <p:nvPr/>
        </p:nvSpPr>
        <p:spPr>
          <a:xfrm>
            <a:off x="503582" y="5276625"/>
            <a:ext cx="11184835" cy="830997"/>
          </a:xfrm>
          <a:prstGeom prst="rect">
            <a:avLst/>
          </a:prstGeom>
          <a:noFill/>
        </p:spPr>
        <p:txBody>
          <a:bodyPr wrap="square" rtlCol="0">
            <a:spAutoFit/>
          </a:bodyPr>
          <a:lstStyle/>
          <a:p>
            <a:r>
              <a:rPr lang="en-IN" sz="4800" dirty="0">
                <a:solidFill>
                  <a:srgbClr val="FF0000"/>
                </a:solidFill>
                <a:latin typeface="Algerian" panose="04020705040A02060702" pitchFamily="82" charset="0"/>
              </a:rPr>
              <a:t>                          </a:t>
            </a:r>
            <a:r>
              <a:rPr lang="en-IN" sz="4800" dirty="0">
                <a:solidFill>
                  <a:srgbClr val="FF0000"/>
                </a:solidFill>
                <a:latin typeface="Berlin Sans FB Demi" panose="020E0802020502020306" pitchFamily="34" charset="0"/>
              </a:rPr>
              <a:t>THANK</a:t>
            </a:r>
            <a:r>
              <a:rPr lang="en-IN" sz="4800" dirty="0">
                <a:solidFill>
                  <a:srgbClr val="FF0000"/>
                </a:solidFill>
                <a:latin typeface="Algerian" panose="04020705040A02060702" pitchFamily="82" charset="0"/>
              </a:rPr>
              <a:t> </a:t>
            </a:r>
            <a:r>
              <a:rPr lang="en-IN" sz="4800" dirty="0">
                <a:solidFill>
                  <a:srgbClr val="FF0000"/>
                </a:solidFill>
                <a:latin typeface="Berlin Sans FB Demi" panose="020E0802020502020306" pitchFamily="34" charset="0"/>
              </a:rPr>
              <a:t>YOU</a:t>
            </a:r>
            <a:endParaRPr lang="en-IN" sz="4800" dirty="0">
              <a:solidFill>
                <a:srgbClr val="FF0000"/>
              </a:solidFill>
              <a:latin typeface="Algerian" panose="04020705040A02060702" pitchFamily="82" charset="0"/>
            </a:endParaRPr>
          </a:p>
        </p:txBody>
      </p:sp>
      <p:sp>
        <p:nvSpPr>
          <p:cNvPr id="9" name="TextBox 8">
            <a:extLst>
              <a:ext uri="{FF2B5EF4-FFF2-40B4-BE49-F238E27FC236}">
                <a16:creationId xmlns:a16="http://schemas.microsoft.com/office/drawing/2014/main" id="{E3AC4EC5-25B7-41DF-ABE8-C1FAD4D0A5FA}"/>
              </a:ext>
            </a:extLst>
          </p:cNvPr>
          <p:cNvSpPr txBox="1"/>
          <p:nvPr/>
        </p:nvSpPr>
        <p:spPr>
          <a:xfrm>
            <a:off x="8229600" y="6027003"/>
            <a:ext cx="3213143" cy="830997"/>
          </a:xfrm>
          <a:prstGeom prst="rect">
            <a:avLst/>
          </a:prstGeom>
          <a:noFill/>
        </p:spPr>
        <p:txBody>
          <a:bodyPr wrap="square" rtlCol="0">
            <a:spAutoFit/>
          </a:bodyPr>
          <a:lstStyle/>
          <a:p>
            <a:r>
              <a:rPr lang="en-IN" sz="2400" dirty="0">
                <a:solidFill>
                  <a:srgbClr val="7030A0"/>
                </a:solidFill>
                <a:latin typeface="Berlin Sans FB Demi" panose="020E0802020502020306" pitchFamily="34" charset="0"/>
              </a:rPr>
              <a:t>BY-  PRIYAL JAIN </a:t>
            </a:r>
          </a:p>
          <a:p>
            <a:r>
              <a:rPr lang="en-IN" sz="2400" dirty="0">
                <a:solidFill>
                  <a:srgbClr val="7030A0"/>
                </a:solidFill>
                <a:latin typeface="Berlin Sans FB Demi" panose="020E0802020502020306" pitchFamily="34" charset="0"/>
              </a:rPr>
              <a:t>         ABHISHEK.Y</a:t>
            </a:r>
          </a:p>
        </p:txBody>
      </p:sp>
    </p:spTree>
    <p:extLst>
      <p:ext uri="{BB962C8B-B14F-4D97-AF65-F5344CB8AC3E}">
        <p14:creationId xmlns:p14="http://schemas.microsoft.com/office/powerpoint/2010/main" val="38286154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5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3E05A-C1E5-4278-B259-877E35360293}"/>
              </a:ext>
            </a:extLst>
          </p:cNvPr>
          <p:cNvSpPr>
            <a:spLocks noGrp="1"/>
          </p:cNvSpPr>
          <p:nvPr>
            <p:ph type="title"/>
          </p:nvPr>
        </p:nvSpPr>
        <p:spPr/>
        <p:txBody>
          <a:bodyPr/>
          <a:lstStyle/>
          <a:p>
            <a:r>
              <a:rPr lang="en-IN" dirty="0"/>
              <a:t>                          </a:t>
            </a:r>
            <a:r>
              <a:rPr lang="en-IN" dirty="0">
                <a:solidFill>
                  <a:schemeClr val="accent6"/>
                </a:solidFill>
                <a:latin typeface="Berlin Sans FB Demi" panose="020E0802020502020306" pitchFamily="34" charset="0"/>
              </a:rPr>
              <a:t>INTRODUCTION</a:t>
            </a:r>
          </a:p>
        </p:txBody>
      </p:sp>
      <p:sp>
        <p:nvSpPr>
          <p:cNvPr id="5" name="Content Placeholder 4">
            <a:extLst>
              <a:ext uri="{FF2B5EF4-FFF2-40B4-BE49-F238E27FC236}">
                <a16:creationId xmlns:a16="http://schemas.microsoft.com/office/drawing/2014/main" id="{03CFABC7-903F-4BA4-B8A3-60F373A493DD}"/>
              </a:ext>
            </a:extLst>
          </p:cNvPr>
          <p:cNvSpPr>
            <a:spLocks noGrp="1"/>
          </p:cNvSpPr>
          <p:nvPr>
            <p:ph idx="1"/>
          </p:nvPr>
        </p:nvSpPr>
        <p:spPr>
          <a:xfrm>
            <a:off x="504967" y="1825625"/>
            <a:ext cx="11095630" cy="4351338"/>
          </a:xfrm>
        </p:spPr>
        <p:txBody>
          <a:bodyPr/>
          <a:lstStyle/>
          <a:p>
            <a:r>
              <a:rPr lang="en-IN" dirty="0">
                <a:solidFill>
                  <a:schemeClr val="accent2"/>
                </a:solidFill>
                <a:latin typeface="Berlin Sans FB Demi" panose="020E0802020502020306" pitchFamily="34" charset="0"/>
              </a:rPr>
              <a:t>This story is about a cat named niyander who protects</a:t>
            </a:r>
          </a:p>
          <a:p>
            <a:pPr marL="0" indent="0">
              <a:buNone/>
            </a:pPr>
            <a:r>
              <a:rPr lang="en-IN" dirty="0">
                <a:solidFill>
                  <a:schemeClr val="accent2"/>
                </a:solidFill>
                <a:latin typeface="Berlin Sans FB Demi" panose="020E0802020502020306" pitchFamily="34" charset="0"/>
              </a:rPr>
              <a:t>His hometown from the clutches of a king named skeleton</a:t>
            </a:r>
          </a:p>
          <a:p>
            <a:pPr marL="0" indent="0">
              <a:buNone/>
            </a:pPr>
            <a:r>
              <a:rPr lang="en-IN" dirty="0">
                <a:solidFill>
                  <a:schemeClr val="accent2"/>
                </a:solidFill>
                <a:latin typeface="Berlin Sans FB Demi" panose="020E0802020502020306" pitchFamily="34" charset="0"/>
              </a:rPr>
              <a:t>King.</a:t>
            </a:r>
          </a:p>
          <a:p>
            <a:r>
              <a:rPr lang="en-IN" dirty="0">
                <a:solidFill>
                  <a:schemeClr val="accent5"/>
                </a:solidFill>
                <a:latin typeface="Berlin Sans FB Demi" panose="020E0802020502020306" pitchFamily="34" charset="0"/>
              </a:rPr>
              <a:t>Niyander’s sister gets kidnapped and the present story </a:t>
            </a:r>
          </a:p>
          <a:p>
            <a:pPr marL="0" indent="0">
              <a:buNone/>
            </a:pPr>
            <a:r>
              <a:rPr lang="en-IN" dirty="0">
                <a:solidFill>
                  <a:schemeClr val="accent5"/>
                </a:solidFill>
                <a:latin typeface="Berlin Sans FB Demi" panose="020E0802020502020306" pitchFamily="34" charset="0"/>
              </a:rPr>
              <a:t>Revolves around finding her.</a:t>
            </a:r>
          </a:p>
          <a:p>
            <a:r>
              <a:rPr lang="en-IN" dirty="0">
                <a:solidFill>
                  <a:srgbClr val="D858C0"/>
                </a:solidFill>
                <a:latin typeface="Berlin Sans FB Demi" panose="020E0802020502020306" pitchFamily="34" charset="0"/>
              </a:rPr>
              <a:t>But the plot turns into an other direction as the game moves on and niyander has to save the day.</a:t>
            </a:r>
          </a:p>
          <a:p>
            <a:endParaRPr lang="en-IN" dirty="0">
              <a:solidFill>
                <a:srgbClr val="FFC000"/>
              </a:solidFill>
              <a:latin typeface="Berlin Sans FB Demi" panose="020E0802020502020306" pitchFamily="34" charset="0"/>
            </a:endParaRPr>
          </a:p>
          <a:p>
            <a:pPr marL="0" indent="0">
              <a:buNone/>
            </a:pPr>
            <a:endParaRPr lang="en-IN" dirty="0">
              <a:solidFill>
                <a:schemeClr val="accent2"/>
              </a:solidFill>
              <a:latin typeface="Algerian" panose="04020705040A02060702" pitchFamily="82" charset="0"/>
            </a:endParaRPr>
          </a:p>
          <a:p>
            <a:pPr marL="0" indent="0">
              <a:buNone/>
            </a:pPr>
            <a:endParaRPr lang="en-IN" dirty="0">
              <a:solidFill>
                <a:schemeClr val="accent2"/>
              </a:solidFill>
              <a:latin typeface="Algerian" panose="04020705040A02060702" pitchFamily="82" charset="0"/>
            </a:endParaRPr>
          </a:p>
          <a:p>
            <a:pPr marL="0" indent="0">
              <a:buNone/>
            </a:pPr>
            <a:endParaRPr lang="en-IN" dirty="0">
              <a:solidFill>
                <a:schemeClr val="accent2"/>
              </a:solidFill>
              <a:latin typeface="Algerian" panose="04020705040A02060702" pitchFamily="82" charset="0"/>
            </a:endParaRPr>
          </a:p>
          <a:p>
            <a:pPr marL="0" indent="0">
              <a:buNone/>
            </a:pPr>
            <a:endParaRPr lang="en-IN" dirty="0">
              <a:solidFill>
                <a:schemeClr val="accent2"/>
              </a:solidFill>
              <a:latin typeface="Algerian" panose="04020705040A02060702" pitchFamily="82" charset="0"/>
            </a:endParaRPr>
          </a:p>
          <a:p>
            <a:pPr marL="0" indent="0">
              <a:buNone/>
            </a:pPr>
            <a:endParaRPr lang="en-IN" dirty="0">
              <a:solidFill>
                <a:schemeClr val="accent2"/>
              </a:solidFill>
              <a:latin typeface="Algerian" panose="04020705040A02060702" pitchFamily="82" charset="0"/>
            </a:endParaRPr>
          </a:p>
        </p:txBody>
      </p:sp>
    </p:spTree>
    <p:extLst>
      <p:ext uri="{BB962C8B-B14F-4D97-AF65-F5344CB8AC3E}">
        <p14:creationId xmlns:p14="http://schemas.microsoft.com/office/powerpoint/2010/main" val="29674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F4D34-A65F-4544-B630-E8AF046F9F99}"/>
              </a:ext>
            </a:extLst>
          </p:cNvPr>
          <p:cNvSpPr>
            <a:spLocks noGrp="1"/>
          </p:cNvSpPr>
          <p:nvPr>
            <p:ph type="title"/>
          </p:nvPr>
        </p:nvSpPr>
        <p:spPr/>
        <p:txBody>
          <a:bodyPr/>
          <a:lstStyle/>
          <a:p>
            <a:r>
              <a:rPr lang="en-IN" dirty="0"/>
              <a:t>                     </a:t>
            </a:r>
            <a:r>
              <a:rPr lang="en-IN" dirty="0">
                <a:solidFill>
                  <a:srgbClr val="C00000"/>
                </a:solidFill>
                <a:latin typeface="Berlin Sans FB Demi" panose="020E0802020502020306" pitchFamily="34" charset="0"/>
              </a:rPr>
              <a:t>ABOUT THE GAME</a:t>
            </a:r>
            <a:endParaRPr lang="en-IN" dirty="0">
              <a:latin typeface="Berlin Sans FB Demi" panose="020E0802020502020306" pitchFamily="34" charset="0"/>
            </a:endParaRPr>
          </a:p>
        </p:txBody>
      </p:sp>
      <p:sp>
        <p:nvSpPr>
          <p:cNvPr id="3" name="Content Placeholder 2">
            <a:extLst>
              <a:ext uri="{FF2B5EF4-FFF2-40B4-BE49-F238E27FC236}">
                <a16:creationId xmlns:a16="http://schemas.microsoft.com/office/drawing/2014/main" id="{C68CF355-D37F-430C-B5BF-71978C4EF96E}"/>
              </a:ext>
            </a:extLst>
          </p:cNvPr>
          <p:cNvSpPr>
            <a:spLocks noGrp="1"/>
          </p:cNvSpPr>
          <p:nvPr>
            <p:ph idx="1"/>
          </p:nvPr>
        </p:nvSpPr>
        <p:spPr/>
        <p:txBody>
          <a:bodyPr/>
          <a:lstStyle/>
          <a:p>
            <a:r>
              <a:rPr lang="en-IN" dirty="0">
                <a:solidFill>
                  <a:schemeClr val="accent1"/>
                </a:solidFill>
                <a:latin typeface="Berlin Sans FB Demi" panose="020E0802020502020306" pitchFamily="34" charset="0"/>
              </a:rPr>
              <a:t>THE GAME CONSISTS OF 5 LEVELS AND ALL ARE DIFFERENT </a:t>
            </a:r>
          </a:p>
          <a:p>
            <a:pPr marL="0" indent="0">
              <a:buNone/>
            </a:pPr>
            <a:r>
              <a:rPr lang="en-IN" dirty="0">
                <a:solidFill>
                  <a:schemeClr val="accent1"/>
                </a:solidFill>
                <a:latin typeface="Berlin Sans FB Demi" panose="020E0802020502020306" pitchFamily="34" charset="0"/>
              </a:rPr>
              <a:t>CHALLENGES FACED BY NIYANDER AND THE STORY ALSO RUNS </a:t>
            </a:r>
          </a:p>
          <a:p>
            <a:pPr marL="0" indent="0">
              <a:buNone/>
            </a:pPr>
            <a:r>
              <a:rPr lang="en-IN" dirty="0">
                <a:solidFill>
                  <a:schemeClr val="accent1"/>
                </a:solidFill>
                <a:latin typeface="Berlin Sans FB Demi" panose="020E0802020502020306" pitchFamily="34" charset="0"/>
              </a:rPr>
              <a:t>PARALLEL TO IT.</a:t>
            </a:r>
          </a:p>
          <a:p>
            <a:pPr marL="0" indent="0">
              <a:buNone/>
            </a:pPr>
            <a:endParaRPr lang="en-IN" dirty="0">
              <a:solidFill>
                <a:schemeClr val="accent4"/>
              </a:solidFill>
              <a:latin typeface="Algerian" panose="04020705040A02060702" pitchFamily="82" charset="0"/>
            </a:endParaRPr>
          </a:p>
          <a:p>
            <a:pPr marL="0" indent="0">
              <a:buNone/>
            </a:pPr>
            <a:endParaRPr lang="en-IN" dirty="0">
              <a:solidFill>
                <a:schemeClr val="accent6">
                  <a:lumMod val="60000"/>
                  <a:lumOff val="40000"/>
                </a:schemeClr>
              </a:solidFill>
              <a:latin typeface="Algerian" panose="04020705040A02060702" pitchFamily="82" charset="0"/>
            </a:endParaRPr>
          </a:p>
        </p:txBody>
      </p:sp>
      <p:pic>
        <p:nvPicPr>
          <p:cNvPr id="5" name="Picture 4">
            <a:extLst>
              <a:ext uri="{FF2B5EF4-FFF2-40B4-BE49-F238E27FC236}">
                <a16:creationId xmlns:a16="http://schemas.microsoft.com/office/drawing/2014/main" id="{53356DD9-DED9-420C-A4BF-E2200D42CA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762" y="3898474"/>
            <a:ext cx="5188802" cy="2594401"/>
          </a:xfrm>
          <a:prstGeom prst="rect">
            <a:avLst/>
          </a:prstGeom>
        </p:spPr>
      </p:pic>
      <p:pic>
        <p:nvPicPr>
          <p:cNvPr id="7" name="Picture 6">
            <a:extLst>
              <a:ext uri="{FF2B5EF4-FFF2-40B4-BE49-F238E27FC236}">
                <a16:creationId xmlns:a16="http://schemas.microsoft.com/office/drawing/2014/main" id="{D590FE7A-7316-495F-B3DD-E269F292C2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5091" y="3898473"/>
            <a:ext cx="5725236" cy="2594401"/>
          </a:xfrm>
          <a:prstGeom prst="rect">
            <a:avLst/>
          </a:prstGeom>
        </p:spPr>
      </p:pic>
    </p:spTree>
    <p:extLst>
      <p:ext uri="{BB962C8B-B14F-4D97-AF65-F5344CB8AC3E}">
        <p14:creationId xmlns:p14="http://schemas.microsoft.com/office/powerpoint/2010/main" val="2333616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A119D-79A4-454A-BE62-EBEF4E45274D}"/>
              </a:ext>
            </a:extLst>
          </p:cNvPr>
          <p:cNvSpPr>
            <a:spLocks noGrp="1"/>
          </p:cNvSpPr>
          <p:nvPr>
            <p:ph type="title"/>
          </p:nvPr>
        </p:nvSpPr>
        <p:spPr>
          <a:xfrm>
            <a:off x="719919" y="51226"/>
            <a:ext cx="10515600" cy="1325563"/>
          </a:xfrm>
        </p:spPr>
        <p:txBody>
          <a:bodyPr/>
          <a:lstStyle/>
          <a:p>
            <a:r>
              <a:rPr lang="en-IN" dirty="0">
                <a:latin typeface="Berlin Sans FB Demi" panose="020E0802020502020306" pitchFamily="34" charset="0"/>
              </a:rPr>
              <a:t>     </a:t>
            </a:r>
            <a:r>
              <a:rPr lang="en-IN" dirty="0">
                <a:solidFill>
                  <a:schemeClr val="accent1"/>
                </a:solidFill>
                <a:latin typeface="Berlin Sans FB Demi" panose="020E0802020502020306" pitchFamily="34" charset="0"/>
              </a:rPr>
              <a:t>LEVEL 1- THE CASTLE OF SHADOWS</a:t>
            </a:r>
            <a:endParaRPr lang="en-IN" dirty="0">
              <a:latin typeface="Berlin Sans FB Demi" panose="020E0802020502020306" pitchFamily="34" charset="0"/>
            </a:endParaRPr>
          </a:p>
        </p:txBody>
      </p:sp>
      <p:pic>
        <p:nvPicPr>
          <p:cNvPr id="5" name="Content Placeholder 4">
            <a:extLst>
              <a:ext uri="{FF2B5EF4-FFF2-40B4-BE49-F238E27FC236}">
                <a16:creationId xmlns:a16="http://schemas.microsoft.com/office/drawing/2014/main" id="{99C77840-A5C3-46A1-BB6F-5CF2279261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93826" y="1018980"/>
            <a:ext cx="4967785" cy="2794379"/>
          </a:xfrm>
        </p:spPr>
      </p:pic>
      <p:sp>
        <p:nvSpPr>
          <p:cNvPr id="10" name="TextBox 9">
            <a:extLst>
              <a:ext uri="{FF2B5EF4-FFF2-40B4-BE49-F238E27FC236}">
                <a16:creationId xmlns:a16="http://schemas.microsoft.com/office/drawing/2014/main" id="{F76B7F76-C68B-49DD-B85D-FFF9FBF4064B}"/>
              </a:ext>
            </a:extLst>
          </p:cNvPr>
          <p:cNvSpPr txBox="1"/>
          <p:nvPr/>
        </p:nvSpPr>
        <p:spPr>
          <a:xfrm>
            <a:off x="719919" y="3938895"/>
            <a:ext cx="11150221" cy="2554545"/>
          </a:xfrm>
          <a:prstGeom prst="rect">
            <a:avLst/>
          </a:prstGeom>
          <a:noFill/>
        </p:spPr>
        <p:txBody>
          <a:bodyPr wrap="square" rtlCol="0">
            <a:spAutoFit/>
          </a:bodyPr>
          <a:lstStyle/>
          <a:p>
            <a:r>
              <a:rPr lang="en-IN" sz="3200" dirty="0">
                <a:solidFill>
                  <a:srgbClr val="FF0000"/>
                </a:solidFill>
                <a:latin typeface="Berlin Sans FB Demi" panose="020E0802020502020306" pitchFamily="34" charset="0"/>
              </a:rPr>
              <a:t>This level is played using the arrow keys and the basic aim of this levels to dodge the incoming fire balls from a monster and survive for 100 seconds by jumping on the magical mats provided .You are given a health bar of 100 for this particular level.</a:t>
            </a:r>
          </a:p>
        </p:txBody>
      </p:sp>
    </p:spTree>
    <p:extLst>
      <p:ext uri="{BB962C8B-B14F-4D97-AF65-F5344CB8AC3E}">
        <p14:creationId xmlns:p14="http://schemas.microsoft.com/office/powerpoint/2010/main" val="377628968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creen Recording 3">
            <a:hlinkClick r:id="" action="ppaction://media"/>
            <a:extLst>
              <a:ext uri="{FF2B5EF4-FFF2-40B4-BE49-F238E27FC236}">
                <a16:creationId xmlns:a16="http://schemas.microsoft.com/office/drawing/2014/main" id="{A9FB1D56-E4BD-4BCF-8499-51F172D8A51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62100" y="38100"/>
            <a:ext cx="9067800" cy="6781800"/>
          </a:xfrm>
          <a:prstGeom prst="rect">
            <a:avLst/>
          </a:prstGeom>
        </p:spPr>
      </p:pic>
      <p:pic>
        <p:nvPicPr>
          <p:cNvPr id="5" name="Screen Recording 4">
            <a:hlinkClick r:id="" action="ppaction://media"/>
            <a:extLst>
              <a:ext uri="{FF2B5EF4-FFF2-40B4-BE49-F238E27FC236}">
                <a16:creationId xmlns:a16="http://schemas.microsoft.com/office/drawing/2014/main" id="{84026EDF-46C8-4C09-A232-AD5B90689292}"/>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1562100" y="38100"/>
            <a:ext cx="9067800" cy="6781800"/>
          </a:xfrm>
          <a:prstGeom prst="rect">
            <a:avLst/>
          </a:prstGeom>
          <a:ln>
            <a:noFill/>
          </a:ln>
          <a:effectLst>
            <a:glow rad="228600">
              <a:srgbClr val="FFFFFF">
                <a:alpha val="40000"/>
              </a:srgbClr>
            </a:glow>
          </a:effectLst>
          <a:scene3d>
            <a:camera prst="orthographicFront"/>
            <a:lightRig rig="threePt" dir="t">
              <a:rot lat="0" lon="0" rev="2100000"/>
            </a:lightRig>
          </a:scene3d>
          <a:sp3d>
            <a:bevelT w="152400" h="101600" prst="slope"/>
          </a:sp3d>
        </p:spPr>
      </p:pic>
    </p:spTree>
    <p:extLst>
      <p:ext uri="{BB962C8B-B14F-4D97-AF65-F5344CB8AC3E}">
        <p14:creationId xmlns:p14="http://schemas.microsoft.com/office/powerpoint/2010/main" val="2812623679"/>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44"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621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199497-F6C0-4186-8F0C-8DC5D6078A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06320DC8-7236-476E-9641-4683AE9BEB63}"/>
              </a:ext>
            </a:extLst>
          </p:cNvPr>
          <p:cNvSpPr txBox="1"/>
          <p:nvPr/>
        </p:nvSpPr>
        <p:spPr>
          <a:xfrm>
            <a:off x="583096" y="341226"/>
            <a:ext cx="10495721" cy="707886"/>
          </a:xfrm>
          <a:prstGeom prst="rect">
            <a:avLst/>
          </a:prstGeom>
          <a:noFill/>
        </p:spPr>
        <p:txBody>
          <a:bodyPr wrap="square" rtlCol="0">
            <a:spAutoFit/>
          </a:bodyPr>
          <a:lstStyle/>
          <a:p>
            <a:r>
              <a:rPr lang="en-IN" sz="4000" dirty="0">
                <a:solidFill>
                  <a:srgbClr val="FF0000"/>
                </a:solidFill>
                <a:latin typeface="Algerian" panose="04020705040A02060702" pitchFamily="82" charset="0"/>
              </a:rPr>
              <a:t>       </a:t>
            </a:r>
            <a:r>
              <a:rPr lang="en-IN" sz="4000" dirty="0">
                <a:solidFill>
                  <a:srgbClr val="FF0000"/>
                </a:solidFill>
                <a:latin typeface="Berlin Sans FB Demi" panose="020E0802020502020306" pitchFamily="34" charset="0"/>
              </a:rPr>
              <a:t>Level 2 – the black forest blast </a:t>
            </a:r>
          </a:p>
        </p:txBody>
      </p:sp>
      <p:sp>
        <p:nvSpPr>
          <p:cNvPr id="7" name="TextBox 6">
            <a:extLst>
              <a:ext uri="{FF2B5EF4-FFF2-40B4-BE49-F238E27FC236}">
                <a16:creationId xmlns:a16="http://schemas.microsoft.com/office/drawing/2014/main" id="{FE8EE132-0B84-4CF8-84B5-DDF875536137}"/>
              </a:ext>
            </a:extLst>
          </p:cNvPr>
          <p:cNvSpPr txBox="1"/>
          <p:nvPr/>
        </p:nvSpPr>
        <p:spPr>
          <a:xfrm>
            <a:off x="583096" y="1362762"/>
            <a:ext cx="11078817" cy="5016758"/>
          </a:xfrm>
          <a:prstGeom prst="rect">
            <a:avLst/>
          </a:prstGeom>
          <a:noFill/>
        </p:spPr>
        <p:txBody>
          <a:bodyPr wrap="square" rtlCol="0">
            <a:spAutoFit/>
          </a:bodyPr>
          <a:lstStyle/>
          <a:p>
            <a:r>
              <a:rPr lang="en-IN" sz="4000" dirty="0">
                <a:latin typeface="Berlin Sans FB Demi" panose="020E0802020502020306" pitchFamily="34" charset="0"/>
              </a:rPr>
              <a:t>This level is played with the arrow key controls . </a:t>
            </a:r>
          </a:p>
          <a:p>
            <a:r>
              <a:rPr lang="en-IN" sz="4000" dirty="0">
                <a:solidFill>
                  <a:schemeClr val="bg2">
                    <a:lumMod val="10000"/>
                  </a:schemeClr>
                </a:solidFill>
                <a:latin typeface="Berlin Sans FB Demi" panose="020E0802020502020306" pitchFamily="34" charset="0"/>
              </a:rPr>
              <a:t>The objective of the level is to dodge the incoming cannon balls and reach the other end within 100 secs without falling into lava pits at the bottom of the screen.</a:t>
            </a:r>
          </a:p>
          <a:p>
            <a:r>
              <a:rPr lang="en-IN" sz="4000" dirty="0">
                <a:solidFill>
                  <a:schemeClr val="bg2">
                    <a:lumMod val="10000"/>
                  </a:schemeClr>
                </a:solidFill>
                <a:latin typeface="Berlin Sans FB Demi" panose="020E0802020502020306" pitchFamily="34" charset="0"/>
              </a:rPr>
              <a:t>Your health decreases on touching the</a:t>
            </a:r>
          </a:p>
          <a:p>
            <a:r>
              <a:rPr lang="en-IN" sz="4000" dirty="0">
                <a:solidFill>
                  <a:schemeClr val="bg2">
                    <a:lumMod val="10000"/>
                  </a:schemeClr>
                </a:solidFill>
                <a:latin typeface="Berlin Sans FB Demi" panose="020E0802020502020306" pitchFamily="34" charset="0"/>
              </a:rPr>
              <a:t>Cannonballs. </a:t>
            </a:r>
          </a:p>
          <a:p>
            <a:endParaRPr lang="en-IN" sz="4000" dirty="0">
              <a:latin typeface="Algerian" panose="04020705040A02060702" pitchFamily="82" charset="0"/>
            </a:endParaRPr>
          </a:p>
        </p:txBody>
      </p:sp>
    </p:spTree>
    <p:extLst>
      <p:ext uri="{BB962C8B-B14F-4D97-AF65-F5344CB8AC3E}">
        <p14:creationId xmlns:p14="http://schemas.microsoft.com/office/powerpoint/2010/main" val="2843070132"/>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creen Recording 3">
            <a:hlinkClick r:id="" action="ppaction://media"/>
            <a:extLst>
              <a:ext uri="{FF2B5EF4-FFF2-40B4-BE49-F238E27FC236}">
                <a16:creationId xmlns:a16="http://schemas.microsoft.com/office/drawing/2014/main" id="{4AA3A6DA-247A-404E-994C-ABDE7842563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13452" y="-3727"/>
            <a:ext cx="8991600" cy="6838950"/>
          </a:xfrm>
          <a:prstGeom prst="rect">
            <a:avLst/>
          </a:prstGeom>
        </p:spPr>
      </p:pic>
    </p:spTree>
    <p:extLst>
      <p:ext uri="{BB962C8B-B14F-4D97-AF65-F5344CB8AC3E}">
        <p14:creationId xmlns:p14="http://schemas.microsoft.com/office/powerpoint/2010/main" val="2130778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2A97C45-F8A6-4916-B893-C2A9B06BE1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957391"/>
          </a:xfrm>
        </p:spPr>
      </p:pic>
      <p:sp>
        <p:nvSpPr>
          <p:cNvPr id="6" name="TextBox 5">
            <a:extLst>
              <a:ext uri="{FF2B5EF4-FFF2-40B4-BE49-F238E27FC236}">
                <a16:creationId xmlns:a16="http://schemas.microsoft.com/office/drawing/2014/main" id="{ADF900DE-5573-44A3-8AE7-CE567742E7B6}"/>
              </a:ext>
            </a:extLst>
          </p:cNvPr>
          <p:cNvSpPr txBox="1"/>
          <p:nvPr/>
        </p:nvSpPr>
        <p:spPr>
          <a:xfrm>
            <a:off x="185530" y="138740"/>
            <a:ext cx="11423374" cy="769441"/>
          </a:xfrm>
          <a:prstGeom prst="rect">
            <a:avLst/>
          </a:prstGeom>
          <a:noFill/>
        </p:spPr>
        <p:txBody>
          <a:bodyPr wrap="square" rtlCol="0">
            <a:spAutoFit/>
          </a:bodyPr>
          <a:lstStyle/>
          <a:p>
            <a:r>
              <a:rPr lang="en-IN" sz="4400" dirty="0">
                <a:solidFill>
                  <a:srgbClr val="FF0000"/>
                </a:solidFill>
                <a:latin typeface="Algerian" panose="04020705040A02060702" pitchFamily="82" charset="0"/>
              </a:rPr>
              <a:t>               </a:t>
            </a:r>
            <a:r>
              <a:rPr lang="en-IN" sz="4400" dirty="0">
                <a:solidFill>
                  <a:srgbClr val="FF0000"/>
                </a:solidFill>
                <a:latin typeface="Berlin Sans FB Demi" panose="020E0802020502020306" pitchFamily="34" charset="0"/>
              </a:rPr>
              <a:t>Level 3 – sky is the limit !!</a:t>
            </a:r>
          </a:p>
        </p:txBody>
      </p:sp>
      <p:sp>
        <p:nvSpPr>
          <p:cNvPr id="7" name="TextBox 6">
            <a:extLst>
              <a:ext uri="{FF2B5EF4-FFF2-40B4-BE49-F238E27FC236}">
                <a16:creationId xmlns:a16="http://schemas.microsoft.com/office/drawing/2014/main" id="{BD538D96-0C06-4C51-871D-2C9750C4438C}"/>
              </a:ext>
            </a:extLst>
          </p:cNvPr>
          <p:cNvSpPr txBox="1"/>
          <p:nvPr/>
        </p:nvSpPr>
        <p:spPr>
          <a:xfrm>
            <a:off x="430695" y="1498508"/>
            <a:ext cx="11198087" cy="2554545"/>
          </a:xfrm>
          <a:prstGeom prst="rect">
            <a:avLst/>
          </a:prstGeom>
          <a:noFill/>
        </p:spPr>
        <p:txBody>
          <a:bodyPr wrap="square" rtlCol="0" anchor="ctr">
            <a:spAutoFit/>
          </a:bodyPr>
          <a:lstStyle/>
          <a:p>
            <a:r>
              <a:rPr lang="en-IN" sz="3200" dirty="0">
                <a:latin typeface="Berlin Sans FB Demi" panose="020E0802020502020306" pitchFamily="34" charset="0"/>
              </a:rPr>
              <a:t>1)This level has been made with one of The most interesting features of Scratch version 2.0 and is exciting to Play.</a:t>
            </a:r>
          </a:p>
          <a:p>
            <a:endParaRPr lang="en-IN" sz="3200" dirty="0">
              <a:latin typeface="Berlin Sans FB Demi" panose="020E0802020502020306" pitchFamily="34" charset="0"/>
            </a:endParaRPr>
          </a:p>
          <a:p>
            <a:r>
              <a:rPr lang="en-IN" sz="3200" dirty="0">
                <a:latin typeface="Berlin Sans FB Demi" panose="020E0802020502020306" pitchFamily="34" charset="0"/>
              </a:rPr>
              <a:t>2)This level includes video sensing which eliminates the use of mouse and keyboard and gives a 3d effect to the player .</a:t>
            </a:r>
          </a:p>
        </p:txBody>
      </p:sp>
      <p:sp>
        <p:nvSpPr>
          <p:cNvPr id="8" name="TextBox 7">
            <a:extLst>
              <a:ext uri="{FF2B5EF4-FFF2-40B4-BE49-F238E27FC236}">
                <a16:creationId xmlns:a16="http://schemas.microsoft.com/office/drawing/2014/main" id="{320C1381-7459-457C-B918-0AB0C5F42B4C}"/>
              </a:ext>
            </a:extLst>
          </p:cNvPr>
          <p:cNvSpPr txBox="1"/>
          <p:nvPr/>
        </p:nvSpPr>
        <p:spPr>
          <a:xfrm>
            <a:off x="450574" y="5234609"/>
            <a:ext cx="10893287" cy="1099930"/>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E355A9CE-A388-4874-999D-4FF4F80BCCE3}"/>
              </a:ext>
            </a:extLst>
          </p:cNvPr>
          <p:cNvSpPr txBox="1"/>
          <p:nvPr/>
        </p:nvSpPr>
        <p:spPr>
          <a:xfrm>
            <a:off x="430695" y="4820882"/>
            <a:ext cx="11529391" cy="1569660"/>
          </a:xfrm>
          <a:prstGeom prst="rect">
            <a:avLst/>
          </a:prstGeom>
          <a:noFill/>
        </p:spPr>
        <p:txBody>
          <a:bodyPr wrap="square" rtlCol="0">
            <a:spAutoFit/>
          </a:bodyPr>
          <a:lstStyle/>
          <a:p>
            <a:r>
              <a:rPr lang="en-IN" sz="3200" dirty="0">
                <a:latin typeface="Berlin Sans FB Demi" panose="020E0802020502020306" pitchFamily="34" charset="0"/>
              </a:rPr>
              <a:t>3)This level includes controlling the </a:t>
            </a:r>
            <a:r>
              <a:rPr lang="en-IN" sz="3200" dirty="0" err="1">
                <a:latin typeface="Berlin Sans FB Demi" panose="020E0802020502020306" pitchFamily="34" charset="0"/>
              </a:rPr>
              <a:t>sorites</a:t>
            </a:r>
            <a:r>
              <a:rPr lang="en-IN" sz="3200" dirty="0">
                <a:latin typeface="Berlin Sans FB Demi" panose="020E0802020502020306" pitchFamily="34" charset="0"/>
              </a:rPr>
              <a:t> with your fingers and the aim is to survive hawks attack for 105 seconds. Your health decreases on touching hawks. </a:t>
            </a:r>
          </a:p>
        </p:txBody>
      </p:sp>
    </p:spTree>
    <p:extLst>
      <p:ext uri="{BB962C8B-B14F-4D97-AF65-F5344CB8AC3E}">
        <p14:creationId xmlns:p14="http://schemas.microsoft.com/office/powerpoint/2010/main" val="1354392485"/>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1">
            <a:hlinkClick r:id="" action="ppaction://media"/>
            <a:extLst>
              <a:ext uri="{FF2B5EF4-FFF2-40B4-BE49-F238E27FC236}">
                <a16:creationId xmlns:a16="http://schemas.microsoft.com/office/drawing/2014/main" id="{624D6436-0368-44F9-8512-90FF447D4C2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00200" y="9525"/>
            <a:ext cx="8991600" cy="6838950"/>
          </a:xfrm>
          <a:prstGeom prst="rect">
            <a:avLst/>
          </a:prstGeom>
        </p:spPr>
      </p:pic>
    </p:spTree>
    <p:extLst>
      <p:ext uri="{BB962C8B-B14F-4D97-AF65-F5344CB8AC3E}">
        <p14:creationId xmlns:p14="http://schemas.microsoft.com/office/powerpoint/2010/main" val="39275344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3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900</TotalTime>
  <Words>605</Words>
  <Application>Microsoft Office PowerPoint</Application>
  <PresentationFormat>Widescreen</PresentationFormat>
  <Paragraphs>64</Paragraphs>
  <Slides>18</Slides>
  <Notes>0</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Algerian</vt:lpstr>
      <vt:lpstr>Arial</vt:lpstr>
      <vt:lpstr>Berlin Sans FB Demi</vt:lpstr>
      <vt:lpstr>Calibri</vt:lpstr>
      <vt:lpstr>Calibri Light</vt:lpstr>
      <vt:lpstr>Office Theme</vt:lpstr>
      <vt:lpstr>             MIGHTY CAT MASKED NIYANDER                  (AN EPISODIC ADVENTURE)</vt:lpstr>
      <vt:lpstr>                          INTRODUCTION</vt:lpstr>
      <vt:lpstr>                     ABOUT THE GAME</vt:lpstr>
      <vt:lpstr>     LEVEL 1- THE CASTLE OF SHADOWS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Level 5 –THE FINAL SHOWDOWN</vt:lpstr>
      <vt:lpstr>PowerPoint Presentation</vt:lpstr>
      <vt:lpstr>game statistics and overview</vt:lpstr>
      <vt:lpstr>                            FLEXIBILITY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abhishekyelisetti56050@gmail.com</dc:creator>
  <cp:lastModifiedBy>abhishekyelisetti56050@gmail.com</cp:lastModifiedBy>
  <cp:revision>47</cp:revision>
  <dcterms:created xsi:type="dcterms:W3CDTF">2018-02-22T13:18:49Z</dcterms:created>
  <dcterms:modified xsi:type="dcterms:W3CDTF">2018-03-16T06:16:35Z</dcterms:modified>
</cp:coreProperties>
</file>

<file path=docProps/thumbnail.jpeg>
</file>